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2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89" r:id="rId5"/>
    <p:sldId id="288" r:id="rId6"/>
    <p:sldId id="290" r:id="rId7"/>
    <p:sldId id="287" r:id="rId8"/>
    <p:sldId id="292" r:id="rId9"/>
    <p:sldId id="291" r:id="rId10"/>
    <p:sldId id="260" r:id="rId11"/>
    <p:sldId id="296" r:id="rId12"/>
    <p:sldId id="293" r:id="rId13"/>
    <p:sldId id="294" r:id="rId14"/>
    <p:sldId id="297" r:id="rId15"/>
    <p:sldId id="295" r:id="rId16"/>
    <p:sldId id="299" r:id="rId17"/>
    <p:sldId id="261" r:id="rId18"/>
    <p:sldId id="308" r:id="rId19"/>
    <p:sldId id="309" r:id="rId20"/>
    <p:sldId id="305" r:id="rId21"/>
    <p:sldId id="304" r:id="rId22"/>
    <p:sldId id="301" r:id="rId23"/>
    <p:sldId id="300" r:id="rId24"/>
    <p:sldId id="262" r:id="rId25"/>
    <p:sldId id="284" r:id="rId26"/>
    <p:sldId id="306" r:id="rId27"/>
    <p:sldId id="307" r:id="rId28"/>
    <p:sldId id="285" r:id="rId29"/>
    <p:sldId id="263" r:id="rId30"/>
    <p:sldId id="286" r:id="rId31"/>
    <p:sldId id="280" r:id="rId32"/>
    <p:sldId id="25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B37"/>
    <a:srgbClr val="FBFBFB"/>
    <a:srgbClr val="FBAE03"/>
    <a:srgbClr val="FBFAFA"/>
    <a:srgbClr val="E6E6E6"/>
    <a:srgbClr val="46607A"/>
    <a:srgbClr val="324558"/>
    <a:srgbClr val="263442"/>
    <a:srgbClr val="404040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7098" autoAdjust="0"/>
  </p:normalViewPr>
  <p:slideViewPr>
    <p:cSldViewPr snapToGrid="0" showGuides="1">
      <p:cViewPr varScale="1">
        <p:scale>
          <a:sx n="82" d="100"/>
          <a:sy n="82" d="100"/>
        </p:scale>
        <p:origin x="67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A5C-4420-AB3A-085341E324B5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C-4420-AB3A-085341E324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C-4420-AB3A-085341E324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5C-4420-AB3A-085341E324B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C-4420-AB3A-085341E32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906509275641705E-2"/>
          <c:y val="7.9267102871157624E-2"/>
          <c:w val="0.96940567959358848"/>
          <c:h val="0.908217038780764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2.4</c:v>
                </c:pt>
                <c:pt idx="1">
                  <c:v>3.1</c:v>
                </c:pt>
                <c:pt idx="2">
                  <c:v>2.1</c:v>
                </c:pt>
                <c:pt idx="3">
                  <c:v>3.6</c:v>
                </c:pt>
                <c:pt idx="4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A-4F7C-BF39-2B9602C88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overlap val="-100"/>
        <c:axId val="-262110272"/>
        <c:axId val="-262109728"/>
      </c:barChart>
      <c:catAx>
        <c:axId val="-2621102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-262109728"/>
        <c:crosses val="autoZero"/>
        <c:auto val="1"/>
        <c:lblAlgn val="ctr"/>
        <c:lblOffset val="100"/>
        <c:noMultiLvlLbl val="0"/>
      </c:catAx>
      <c:valAx>
        <c:axId val="-262109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-26211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40404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0E74-440D-B084-D6FB3338F17D}"/>
              </c:ext>
            </c:extLst>
          </c:dPt>
          <c:dPt>
            <c:idx val="1"/>
            <c:bubble3D val="0"/>
            <c:spPr>
              <a:solidFill>
                <a:srgbClr val="40404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74-440D-B084-D6FB3338F17D}"/>
              </c:ext>
            </c:extLst>
          </c:dPt>
          <c:dPt>
            <c:idx val="2"/>
            <c:bubble3D val="0"/>
            <c:spPr>
              <a:solidFill>
                <a:srgbClr val="40404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74-440D-B084-D6FB3338F17D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87</c:v>
                </c:pt>
                <c:pt idx="1">
                  <c:v>36</c:v>
                </c:pt>
                <c:pt idx="2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E74-440D-B084-D6FB3338F1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60"/>
        <c:holeSize val="56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>
                <a:solidFill>
                  <a:srgbClr val="FBAE0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C3-4100-9AFE-3C5E20185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2B37"/>
              </a:solidFill>
              <a:ln w="101600">
                <a:solidFill>
                  <a:srgbClr val="1F2B37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C3-4100-9AFE-3C5E20185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01600">
                <a:solidFill>
                  <a:srgbClr val="404040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3-4100-9AFE-3C5E20185F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62108096"/>
        <c:axId val="-262107552"/>
      </c:lineChart>
      <c:catAx>
        <c:axId val="-262108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-262107552"/>
        <c:crosses val="autoZero"/>
        <c:auto val="1"/>
        <c:lblAlgn val="ctr"/>
        <c:lblOffset val="100"/>
        <c:noMultiLvlLbl val="0"/>
      </c:catAx>
      <c:valAx>
        <c:axId val="-262107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-262108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B3A4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AE0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974A-4926-90AE-25F74AB927CA}"/>
              </c:ext>
            </c:extLst>
          </c:dPt>
          <c:dPt>
            <c:idx val="1"/>
            <c:invertIfNegative val="0"/>
            <c:bubble3D val="0"/>
            <c:spPr>
              <a:solidFill>
                <a:srgbClr val="1F2B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4A-4926-90AE-25F74AB927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4A-4926-90AE-25F74AB927C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3"/>
        <c:overlap val="-16"/>
        <c:axId val="-84502800"/>
        <c:axId val="-84500080"/>
      </c:barChart>
      <c:catAx>
        <c:axId val="-84502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-84500080"/>
        <c:crosses val="autoZero"/>
        <c:auto val="1"/>
        <c:lblAlgn val="ctr"/>
        <c:lblOffset val="100"/>
        <c:noMultiLvlLbl val="0"/>
      </c:catAx>
      <c:valAx>
        <c:axId val="-84500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-8450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B3A4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AE0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76C-4E54-A891-43AB03144E28}"/>
              </c:ext>
            </c:extLst>
          </c:dPt>
          <c:dPt>
            <c:idx val="1"/>
            <c:invertIfNegative val="0"/>
            <c:bubble3D val="0"/>
            <c:spPr>
              <a:solidFill>
                <a:srgbClr val="1F2B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6C-4E54-A891-43AB03144E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6C-4E54-A891-43AB03144E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3"/>
        <c:overlap val="-16"/>
        <c:axId val="-84497904"/>
        <c:axId val="-84497360"/>
      </c:barChart>
      <c:catAx>
        <c:axId val="-84497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-84497360"/>
        <c:crosses val="autoZero"/>
        <c:auto val="1"/>
        <c:lblAlgn val="ctr"/>
        <c:lblOffset val="100"/>
        <c:noMultiLvlLbl val="0"/>
      </c:catAx>
      <c:valAx>
        <c:axId val="-84497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-84497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1E0-4E1A-9E5E-D19591543827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E0-4E1A-9E5E-D1959154382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E0-4E1A-9E5E-D1959154382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E0-4E1A-9E5E-D195915438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E0-4E1A-9E5E-D1959154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0D-442B-AFE4-F6086ADBD7A8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0D-442B-AFE4-F6086ADBD7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0D-442B-AFE4-F6086ADBD7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0D-442B-AFE4-F6086ADBD7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D-442B-AFE4-F6086ADBD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45B-4F8F-A3F7-83E91746F4E9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5B-4F8F-A3F7-83E91746F4E9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5B-4F8F-A3F7-83E91746F4E9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5B-4F8F-A3F7-83E91746F4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5B-4F8F-A3F7-83E91746F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1F2B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1F2B37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5-48C7-93F7-44FAC229F2E3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>
                <a:solidFill>
                  <a:srgbClr val="FBAE0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5-48C7-93F7-44FAC229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62098304"/>
        <c:axId val="-262101024"/>
      </c:lineChart>
      <c:catAx>
        <c:axId val="-262098304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62101024"/>
        <c:crosses val="autoZero"/>
        <c:auto val="1"/>
        <c:lblAlgn val="ctr"/>
        <c:lblOffset val="100"/>
        <c:noMultiLvlLbl val="0"/>
      </c:catAx>
      <c:valAx>
        <c:axId val="-262101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62098304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幸运日素材 淘宝店：</a:t>
            </a:r>
            <a:r>
              <a:rPr lang="en-US" altLang="zh-CN" dirty="0"/>
              <a:t>https://shop145643496.taobao.com</a:t>
            </a:r>
          </a:p>
        </p:txBody>
      </p:sp>
    </p:spTree>
    <p:extLst>
      <p:ext uri="{BB962C8B-B14F-4D97-AF65-F5344CB8AC3E}">
        <p14:creationId xmlns:p14="http://schemas.microsoft.com/office/powerpoint/2010/main" val="780479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16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89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72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1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8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0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8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8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04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7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9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748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18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68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885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1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57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3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2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674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535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幸运日素材 淘宝店：</a:t>
            </a:r>
            <a:r>
              <a:rPr lang="en-US" altLang="zh-CN" dirty="0"/>
              <a:t>https://shop145643496.taobao.com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97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7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4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0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950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3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3CC661B0-EEFA-4806-B560-093A79C2B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4" r="16010"/>
          <a:stretch/>
        </p:blipFill>
        <p:spPr>
          <a:xfrm>
            <a:off x="6035040" y="0"/>
            <a:ext cx="615696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B75B410-34EA-4644-8E23-14B449C388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7" r="16" b="1306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rgbClr val="1F2B37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10" name="矩形 9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01719" y="176738"/>
              <a:ext cx="3727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D78075C-B208-4D82-A3D4-8F76659775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523" y="113572"/>
            <a:ext cx="1844805" cy="5325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5789A9E-4B60-4B86-89C6-E65F7DE5D8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504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085658" y="2579914"/>
            <a:ext cx="1856791" cy="1856791"/>
            <a:chOff x="1913029" y="3281641"/>
            <a:chExt cx="404883" cy="404883"/>
          </a:xfrm>
          <a:solidFill>
            <a:srgbClr val="FFFFFF"/>
          </a:solidFill>
        </p:grpSpPr>
        <p:sp>
          <p:nvSpPr>
            <p:cNvPr id="20" name="Freeform 10"/>
            <p:cNvSpPr/>
            <p:nvPr/>
          </p:nvSpPr>
          <p:spPr bwMode="auto">
            <a:xfrm>
              <a:off x="2091791" y="3454845"/>
              <a:ext cx="48470" cy="115617"/>
            </a:xfrm>
            <a:custGeom>
              <a:avLst/>
              <a:gdLst>
                <a:gd name="T0" fmla="*/ 61 w 105"/>
                <a:gd name="T1" fmla="*/ 209 h 250"/>
                <a:gd name="T2" fmla="*/ 44 w 105"/>
                <a:gd name="T3" fmla="*/ 209 h 250"/>
                <a:gd name="T4" fmla="*/ 44 w 105"/>
                <a:gd name="T5" fmla="*/ 24 h 250"/>
                <a:gd name="T6" fmla="*/ 26 w 105"/>
                <a:gd name="T7" fmla="*/ 0 h 250"/>
                <a:gd name="T8" fmla="*/ 5 w 105"/>
                <a:gd name="T9" fmla="*/ 24 h 250"/>
                <a:gd name="T10" fmla="*/ 1 w 105"/>
                <a:gd name="T11" fmla="*/ 190 h 250"/>
                <a:gd name="T12" fmla="*/ 53 w 105"/>
                <a:gd name="T13" fmla="*/ 250 h 250"/>
                <a:gd name="T14" fmla="*/ 104 w 105"/>
                <a:gd name="T15" fmla="*/ 190 h 250"/>
                <a:gd name="T16" fmla="*/ 101 w 105"/>
                <a:gd name="T17" fmla="*/ 24 h 250"/>
                <a:gd name="T18" fmla="*/ 80 w 105"/>
                <a:gd name="T19" fmla="*/ 0 h 250"/>
                <a:gd name="T20" fmla="*/ 61 w 105"/>
                <a:gd name="T21" fmla="*/ 24 h 250"/>
                <a:gd name="T22" fmla="*/ 61 w 105"/>
                <a:gd name="T23" fmla="*/ 20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250">
                  <a:moveTo>
                    <a:pt x="61" y="209"/>
                  </a:moveTo>
                  <a:cubicBezTo>
                    <a:pt x="44" y="209"/>
                    <a:pt x="44" y="209"/>
                    <a:pt x="44" y="209"/>
                  </a:cubicBezTo>
                  <a:cubicBezTo>
                    <a:pt x="44" y="147"/>
                    <a:pt x="44" y="86"/>
                    <a:pt x="44" y="24"/>
                  </a:cubicBezTo>
                  <a:cubicBezTo>
                    <a:pt x="44" y="11"/>
                    <a:pt x="42" y="1"/>
                    <a:pt x="26" y="0"/>
                  </a:cubicBezTo>
                  <a:cubicBezTo>
                    <a:pt x="14" y="0"/>
                    <a:pt x="5" y="8"/>
                    <a:pt x="5" y="24"/>
                  </a:cubicBezTo>
                  <a:cubicBezTo>
                    <a:pt x="4" y="79"/>
                    <a:pt x="2" y="135"/>
                    <a:pt x="1" y="190"/>
                  </a:cubicBezTo>
                  <a:cubicBezTo>
                    <a:pt x="0" y="223"/>
                    <a:pt x="16" y="250"/>
                    <a:pt x="53" y="250"/>
                  </a:cubicBezTo>
                  <a:cubicBezTo>
                    <a:pt x="89" y="250"/>
                    <a:pt x="105" y="223"/>
                    <a:pt x="104" y="190"/>
                  </a:cubicBezTo>
                  <a:cubicBezTo>
                    <a:pt x="103" y="135"/>
                    <a:pt x="102" y="79"/>
                    <a:pt x="101" y="24"/>
                  </a:cubicBezTo>
                  <a:cubicBezTo>
                    <a:pt x="100" y="8"/>
                    <a:pt x="91" y="0"/>
                    <a:pt x="80" y="0"/>
                  </a:cubicBezTo>
                  <a:cubicBezTo>
                    <a:pt x="64" y="1"/>
                    <a:pt x="61" y="11"/>
                    <a:pt x="61" y="24"/>
                  </a:cubicBezTo>
                  <a:cubicBezTo>
                    <a:pt x="61" y="86"/>
                    <a:pt x="61" y="147"/>
                    <a:pt x="6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955052" y="3375469"/>
              <a:ext cx="38687" cy="51806"/>
            </a:xfrm>
            <a:custGeom>
              <a:avLst/>
              <a:gdLst>
                <a:gd name="T0" fmla="*/ 14 w 84"/>
                <a:gd name="T1" fmla="*/ 87 h 112"/>
                <a:gd name="T2" fmla="*/ 6 w 84"/>
                <a:gd name="T3" fmla="*/ 87 h 112"/>
                <a:gd name="T4" fmla="*/ 1 w 84"/>
                <a:gd name="T5" fmla="*/ 92 h 112"/>
                <a:gd name="T6" fmla="*/ 7 w 84"/>
                <a:gd name="T7" fmla="*/ 104 h 112"/>
                <a:gd name="T8" fmla="*/ 39 w 84"/>
                <a:gd name="T9" fmla="*/ 111 h 112"/>
                <a:gd name="T10" fmla="*/ 43 w 84"/>
                <a:gd name="T11" fmla="*/ 101 h 112"/>
                <a:gd name="T12" fmla="*/ 27 w 84"/>
                <a:gd name="T13" fmla="*/ 94 h 112"/>
                <a:gd name="T14" fmla="*/ 21 w 84"/>
                <a:gd name="T15" fmla="*/ 66 h 112"/>
                <a:gd name="T16" fmla="*/ 29 w 84"/>
                <a:gd name="T17" fmla="*/ 41 h 112"/>
                <a:gd name="T18" fmla="*/ 35 w 84"/>
                <a:gd name="T19" fmla="*/ 43 h 112"/>
                <a:gd name="T20" fmla="*/ 40 w 84"/>
                <a:gd name="T21" fmla="*/ 58 h 112"/>
                <a:gd name="T22" fmla="*/ 38 w 84"/>
                <a:gd name="T23" fmla="*/ 61 h 112"/>
                <a:gd name="T24" fmla="*/ 30 w 84"/>
                <a:gd name="T25" fmla="*/ 60 h 112"/>
                <a:gd name="T26" fmla="*/ 28 w 84"/>
                <a:gd name="T27" fmla="*/ 67 h 112"/>
                <a:gd name="T28" fmla="*/ 36 w 84"/>
                <a:gd name="T29" fmla="*/ 70 h 112"/>
                <a:gd name="T30" fmla="*/ 41 w 84"/>
                <a:gd name="T31" fmla="*/ 70 h 112"/>
                <a:gd name="T32" fmla="*/ 40 w 84"/>
                <a:gd name="T33" fmla="*/ 80 h 112"/>
                <a:gd name="T34" fmla="*/ 40 w 84"/>
                <a:gd name="T35" fmla="*/ 86 h 112"/>
                <a:gd name="T36" fmla="*/ 48 w 84"/>
                <a:gd name="T37" fmla="*/ 87 h 112"/>
                <a:gd name="T38" fmla="*/ 49 w 84"/>
                <a:gd name="T39" fmla="*/ 74 h 112"/>
                <a:gd name="T40" fmla="*/ 53 w 84"/>
                <a:gd name="T41" fmla="*/ 62 h 112"/>
                <a:gd name="T42" fmla="*/ 62 w 84"/>
                <a:gd name="T43" fmla="*/ 59 h 112"/>
                <a:gd name="T44" fmla="*/ 71 w 84"/>
                <a:gd name="T45" fmla="*/ 46 h 112"/>
                <a:gd name="T46" fmla="*/ 76 w 84"/>
                <a:gd name="T47" fmla="*/ 18 h 112"/>
                <a:gd name="T48" fmla="*/ 79 w 84"/>
                <a:gd name="T49" fmla="*/ 8 h 112"/>
                <a:gd name="T50" fmla="*/ 41 w 84"/>
                <a:gd name="T51" fmla="*/ 8 h 112"/>
                <a:gd name="T52" fmla="*/ 17 w 84"/>
                <a:gd name="T53" fmla="*/ 43 h 112"/>
                <a:gd name="T54" fmla="*/ 12 w 84"/>
                <a:gd name="T55" fmla="*/ 75 h 112"/>
                <a:gd name="T56" fmla="*/ 14 w 84"/>
                <a:gd name="T57" fmla="*/ 87 h 112"/>
                <a:gd name="T58" fmla="*/ 47 w 84"/>
                <a:gd name="T59" fmla="*/ 58 h 112"/>
                <a:gd name="T60" fmla="*/ 47 w 84"/>
                <a:gd name="T61" fmla="*/ 58 h 112"/>
                <a:gd name="T62" fmla="*/ 46 w 84"/>
                <a:gd name="T63" fmla="*/ 60 h 112"/>
                <a:gd name="T64" fmla="*/ 45 w 84"/>
                <a:gd name="T65" fmla="*/ 42 h 112"/>
                <a:gd name="T66" fmla="*/ 37 w 84"/>
                <a:gd name="T67" fmla="*/ 37 h 112"/>
                <a:gd name="T68" fmla="*/ 32 w 84"/>
                <a:gd name="T69" fmla="*/ 38 h 112"/>
                <a:gd name="T70" fmla="*/ 39 w 84"/>
                <a:gd name="T71" fmla="*/ 25 h 112"/>
                <a:gd name="T72" fmla="*/ 58 w 84"/>
                <a:gd name="T73" fmla="*/ 11 h 112"/>
                <a:gd name="T74" fmla="*/ 60 w 84"/>
                <a:gd name="T75" fmla="*/ 30 h 112"/>
                <a:gd name="T76" fmla="*/ 59 w 84"/>
                <a:gd name="T77" fmla="*/ 49 h 112"/>
                <a:gd name="T78" fmla="*/ 52 w 84"/>
                <a:gd name="T79" fmla="*/ 52 h 112"/>
                <a:gd name="T80" fmla="*/ 47 w 84"/>
                <a:gd name="T81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112">
                  <a:moveTo>
                    <a:pt x="14" y="87"/>
                  </a:moveTo>
                  <a:cubicBezTo>
                    <a:pt x="13" y="88"/>
                    <a:pt x="9" y="85"/>
                    <a:pt x="6" y="87"/>
                  </a:cubicBezTo>
                  <a:cubicBezTo>
                    <a:pt x="3" y="88"/>
                    <a:pt x="2" y="90"/>
                    <a:pt x="1" y="92"/>
                  </a:cubicBezTo>
                  <a:cubicBezTo>
                    <a:pt x="0" y="94"/>
                    <a:pt x="1" y="100"/>
                    <a:pt x="7" y="104"/>
                  </a:cubicBezTo>
                  <a:cubicBezTo>
                    <a:pt x="13" y="108"/>
                    <a:pt x="34" y="112"/>
                    <a:pt x="39" y="111"/>
                  </a:cubicBezTo>
                  <a:cubicBezTo>
                    <a:pt x="43" y="111"/>
                    <a:pt x="46" y="102"/>
                    <a:pt x="43" y="101"/>
                  </a:cubicBezTo>
                  <a:cubicBezTo>
                    <a:pt x="39" y="100"/>
                    <a:pt x="30" y="98"/>
                    <a:pt x="27" y="94"/>
                  </a:cubicBezTo>
                  <a:cubicBezTo>
                    <a:pt x="25" y="89"/>
                    <a:pt x="21" y="82"/>
                    <a:pt x="21" y="66"/>
                  </a:cubicBezTo>
                  <a:cubicBezTo>
                    <a:pt x="21" y="51"/>
                    <a:pt x="27" y="43"/>
                    <a:pt x="29" y="41"/>
                  </a:cubicBezTo>
                  <a:cubicBezTo>
                    <a:pt x="31" y="40"/>
                    <a:pt x="34" y="42"/>
                    <a:pt x="35" y="43"/>
                  </a:cubicBezTo>
                  <a:cubicBezTo>
                    <a:pt x="35" y="44"/>
                    <a:pt x="40" y="57"/>
                    <a:pt x="40" y="58"/>
                  </a:cubicBezTo>
                  <a:cubicBezTo>
                    <a:pt x="41" y="59"/>
                    <a:pt x="41" y="62"/>
                    <a:pt x="38" y="61"/>
                  </a:cubicBezTo>
                  <a:cubicBezTo>
                    <a:pt x="35" y="59"/>
                    <a:pt x="32" y="58"/>
                    <a:pt x="30" y="60"/>
                  </a:cubicBezTo>
                  <a:cubicBezTo>
                    <a:pt x="27" y="62"/>
                    <a:pt x="25" y="64"/>
                    <a:pt x="28" y="67"/>
                  </a:cubicBezTo>
                  <a:cubicBezTo>
                    <a:pt x="31" y="71"/>
                    <a:pt x="34" y="70"/>
                    <a:pt x="36" y="70"/>
                  </a:cubicBezTo>
                  <a:cubicBezTo>
                    <a:pt x="38" y="69"/>
                    <a:pt x="42" y="68"/>
                    <a:pt x="41" y="70"/>
                  </a:cubicBezTo>
                  <a:cubicBezTo>
                    <a:pt x="40" y="72"/>
                    <a:pt x="40" y="80"/>
                    <a:pt x="40" y="80"/>
                  </a:cubicBezTo>
                  <a:cubicBezTo>
                    <a:pt x="40" y="80"/>
                    <a:pt x="37" y="84"/>
                    <a:pt x="40" y="86"/>
                  </a:cubicBezTo>
                  <a:cubicBezTo>
                    <a:pt x="43" y="89"/>
                    <a:pt x="48" y="89"/>
                    <a:pt x="48" y="87"/>
                  </a:cubicBezTo>
                  <a:cubicBezTo>
                    <a:pt x="48" y="84"/>
                    <a:pt x="48" y="77"/>
                    <a:pt x="49" y="74"/>
                  </a:cubicBezTo>
                  <a:cubicBezTo>
                    <a:pt x="49" y="70"/>
                    <a:pt x="51" y="63"/>
                    <a:pt x="53" y="62"/>
                  </a:cubicBezTo>
                  <a:cubicBezTo>
                    <a:pt x="56" y="61"/>
                    <a:pt x="58" y="62"/>
                    <a:pt x="62" y="59"/>
                  </a:cubicBezTo>
                  <a:cubicBezTo>
                    <a:pt x="66" y="56"/>
                    <a:pt x="71" y="50"/>
                    <a:pt x="71" y="46"/>
                  </a:cubicBezTo>
                  <a:cubicBezTo>
                    <a:pt x="71" y="42"/>
                    <a:pt x="74" y="21"/>
                    <a:pt x="76" y="18"/>
                  </a:cubicBezTo>
                  <a:cubicBezTo>
                    <a:pt x="79" y="15"/>
                    <a:pt x="84" y="13"/>
                    <a:pt x="79" y="8"/>
                  </a:cubicBezTo>
                  <a:cubicBezTo>
                    <a:pt x="73" y="2"/>
                    <a:pt x="52" y="0"/>
                    <a:pt x="41" y="8"/>
                  </a:cubicBezTo>
                  <a:cubicBezTo>
                    <a:pt x="31" y="16"/>
                    <a:pt x="22" y="28"/>
                    <a:pt x="17" y="43"/>
                  </a:cubicBezTo>
                  <a:cubicBezTo>
                    <a:pt x="11" y="59"/>
                    <a:pt x="11" y="67"/>
                    <a:pt x="12" y="75"/>
                  </a:cubicBezTo>
                  <a:cubicBezTo>
                    <a:pt x="14" y="83"/>
                    <a:pt x="16" y="86"/>
                    <a:pt x="14" y="87"/>
                  </a:cubicBezTo>
                  <a:close/>
                  <a:moveTo>
                    <a:pt x="47" y="58"/>
                  </a:move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6" y="58"/>
                    <a:pt x="46" y="60"/>
                  </a:cubicBezTo>
                  <a:cubicBezTo>
                    <a:pt x="45" y="62"/>
                    <a:pt x="45" y="47"/>
                    <a:pt x="45" y="42"/>
                  </a:cubicBezTo>
                  <a:cubicBezTo>
                    <a:pt x="45" y="37"/>
                    <a:pt x="41" y="37"/>
                    <a:pt x="37" y="37"/>
                  </a:cubicBezTo>
                  <a:cubicBezTo>
                    <a:pt x="34" y="38"/>
                    <a:pt x="34" y="38"/>
                    <a:pt x="32" y="38"/>
                  </a:cubicBezTo>
                  <a:cubicBezTo>
                    <a:pt x="33" y="33"/>
                    <a:pt x="35" y="30"/>
                    <a:pt x="39" y="25"/>
                  </a:cubicBezTo>
                  <a:cubicBezTo>
                    <a:pt x="43" y="19"/>
                    <a:pt x="50" y="12"/>
                    <a:pt x="58" y="11"/>
                  </a:cubicBezTo>
                  <a:cubicBezTo>
                    <a:pt x="63" y="11"/>
                    <a:pt x="60" y="26"/>
                    <a:pt x="60" y="30"/>
                  </a:cubicBezTo>
                  <a:cubicBezTo>
                    <a:pt x="59" y="34"/>
                    <a:pt x="59" y="46"/>
                    <a:pt x="59" y="49"/>
                  </a:cubicBezTo>
                  <a:cubicBezTo>
                    <a:pt x="58" y="51"/>
                    <a:pt x="56" y="51"/>
                    <a:pt x="52" y="52"/>
                  </a:cubicBezTo>
                  <a:cubicBezTo>
                    <a:pt x="48" y="53"/>
                    <a:pt x="47" y="58"/>
                    <a:pt x="4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035317" y="3326554"/>
              <a:ext cx="14897" cy="33574"/>
            </a:xfrm>
            <a:custGeom>
              <a:avLst/>
              <a:gdLst>
                <a:gd name="T0" fmla="*/ 4 w 32"/>
                <a:gd name="T1" fmla="*/ 1 h 73"/>
                <a:gd name="T2" fmla="*/ 2 w 32"/>
                <a:gd name="T3" fmla="*/ 10 h 73"/>
                <a:gd name="T4" fmla="*/ 11 w 32"/>
                <a:gd name="T5" fmla="*/ 23 h 73"/>
                <a:gd name="T6" fmla="*/ 20 w 32"/>
                <a:gd name="T7" fmla="*/ 54 h 73"/>
                <a:gd name="T8" fmla="*/ 21 w 32"/>
                <a:gd name="T9" fmla="*/ 64 h 73"/>
                <a:gd name="T10" fmla="*/ 27 w 32"/>
                <a:gd name="T11" fmla="*/ 72 h 73"/>
                <a:gd name="T12" fmla="*/ 30 w 32"/>
                <a:gd name="T13" fmla="*/ 62 h 73"/>
                <a:gd name="T14" fmla="*/ 21 w 32"/>
                <a:gd name="T15" fmla="*/ 32 h 73"/>
                <a:gd name="T16" fmla="*/ 16 w 32"/>
                <a:gd name="T17" fmla="*/ 16 h 73"/>
                <a:gd name="T18" fmla="*/ 12 w 32"/>
                <a:gd name="T19" fmla="*/ 7 h 73"/>
                <a:gd name="T20" fmla="*/ 4 w 32"/>
                <a:gd name="T21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73">
                  <a:moveTo>
                    <a:pt x="4" y="1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5"/>
                    <a:pt x="9" y="14"/>
                    <a:pt x="11" y="23"/>
                  </a:cubicBezTo>
                  <a:cubicBezTo>
                    <a:pt x="14" y="33"/>
                    <a:pt x="19" y="51"/>
                    <a:pt x="20" y="54"/>
                  </a:cubicBezTo>
                  <a:cubicBezTo>
                    <a:pt x="22" y="57"/>
                    <a:pt x="21" y="62"/>
                    <a:pt x="21" y="64"/>
                  </a:cubicBezTo>
                  <a:cubicBezTo>
                    <a:pt x="21" y="66"/>
                    <a:pt x="23" y="73"/>
                    <a:pt x="27" y="72"/>
                  </a:cubicBezTo>
                  <a:cubicBezTo>
                    <a:pt x="32" y="71"/>
                    <a:pt x="30" y="65"/>
                    <a:pt x="30" y="62"/>
                  </a:cubicBezTo>
                  <a:cubicBezTo>
                    <a:pt x="29" y="59"/>
                    <a:pt x="23" y="36"/>
                    <a:pt x="21" y="32"/>
                  </a:cubicBezTo>
                  <a:cubicBezTo>
                    <a:pt x="19" y="28"/>
                    <a:pt x="16" y="20"/>
                    <a:pt x="16" y="16"/>
                  </a:cubicBezTo>
                  <a:cubicBezTo>
                    <a:pt x="15" y="13"/>
                    <a:pt x="15" y="10"/>
                    <a:pt x="12" y="7"/>
                  </a:cubicBezTo>
                  <a:cubicBezTo>
                    <a:pt x="9" y="3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045544" y="3324108"/>
              <a:ext cx="11117" cy="20011"/>
            </a:xfrm>
            <a:custGeom>
              <a:avLst/>
              <a:gdLst>
                <a:gd name="T0" fmla="*/ 5 w 24"/>
                <a:gd name="T1" fmla="*/ 1 h 43"/>
                <a:gd name="T2" fmla="*/ 1 w 24"/>
                <a:gd name="T3" fmla="*/ 6 h 43"/>
                <a:gd name="T4" fmla="*/ 5 w 24"/>
                <a:gd name="T5" fmla="*/ 14 h 43"/>
                <a:gd name="T6" fmla="*/ 10 w 24"/>
                <a:gd name="T7" fmla="*/ 21 h 43"/>
                <a:gd name="T8" fmla="*/ 19 w 24"/>
                <a:gd name="T9" fmla="*/ 42 h 43"/>
                <a:gd name="T10" fmla="*/ 24 w 24"/>
                <a:gd name="T11" fmla="*/ 35 h 43"/>
                <a:gd name="T12" fmla="*/ 21 w 24"/>
                <a:gd name="T13" fmla="*/ 24 h 43"/>
                <a:gd name="T14" fmla="*/ 18 w 24"/>
                <a:gd name="T15" fmla="*/ 15 h 43"/>
                <a:gd name="T16" fmla="*/ 12 w 24"/>
                <a:gd name="T17" fmla="*/ 4 h 43"/>
                <a:gd name="T18" fmla="*/ 5 w 24"/>
                <a:gd name="T1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3">
                  <a:moveTo>
                    <a:pt x="5" y="1"/>
                  </a:moveTo>
                  <a:cubicBezTo>
                    <a:pt x="3" y="2"/>
                    <a:pt x="1" y="3"/>
                    <a:pt x="1" y="6"/>
                  </a:cubicBezTo>
                  <a:cubicBezTo>
                    <a:pt x="0" y="8"/>
                    <a:pt x="4" y="12"/>
                    <a:pt x="5" y="14"/>
                  </a:cubicBezTo>
                  <a:cubicBezTo>
                    <a:pt x="7" y="16"/>
                    <a:pt x="9" y="19"/>
                    <a:pt x="10" y="21"/>
                  </a:cubicBezTo>
                  <a:cubicBezTo>
                    <a:pt x="11" y="24"/>
                    <a:pt x="17" y="41"/>
                    <a:pt x="19" y="42"/>
                  </a:cubicBezTo>
                  <a:cubicBezTo>
                    <a:pt x="22" y="43"/>
                    <a:pt x="24" y="40"/>
                    <a:pt x="24" y="35"/>
                  </a:cubicBezTo>
                  <a:cubicBezTo>
                    <a:pt x="24" y="31"/>
                    <a:pt x="23" y="25"/>
                    <a:pt x="21" y="24"/>
                  </a:cubicBezTo>
                  <a:cubicBezTo>
                    <a:pt x="19" y="22"/>
                    <a:pt x="18" y="19"/>
                    <a:pt x="18" y="15"/>
                  </a:cubicBezTo>
                  <a:cubicBezTo>
                    <a:pt x="18" y="11"/>
                    <a:pt x="15" y="7"/>
                    <a:pt x="12" y="4"/>
                  </a:cubicBezTo>
                  <a:cubicBezTo>
                    <a:pt x="10" y="0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2051547" y="3306988"/>
              <a:ext cx="23123" cy="45802"/>
            </a:xfrm>
            <a:custGeom>
              <a:avLst/>
              <a:gdLst>
                <a:gd name="T0" fmla="*/ 7 w 50"/>
                <a:gd name="T1" fmla="*/ 0 h 99"/>
                <a:gd name="T2" fmla="*/ 1 w 50"/>
                <a:gd name="T3" fmla="*/ 4 h 99"/>
                <a:gd name="T4" fmla="*/ 4 w 50"/>
                <a:gd name="T5" fmla="*/ 12 h 99"/>
                <a:gd name="T6" fmla="*/ 9 w 50"/>
                <a:gd name="T7" fmla="*/ 19 h 99"/>
                <a:gd name="T8" fmla="*/ 22 w 50"/>
                <a:gd name="T9" fmla="*/ 49 h 99"/>
                <a:gd name="T10" fmla="*/ 31 w 50"/>
                <a:gd name="T11" fmla="*/ 74 h 99"/>
                <a:gd name="T12" fmla="*/ 44 w 50"/>
                <a:gd name="T13" fmla="*/ 96 h 99"/>
                <a:gd name="T14" fmla="*/ 48 w 50"/>
                <a:gd name="T15" fmla="*/ 89 h 99"/>
                <a:gd name="T16" fmla="*/ 41 w 50"/>
                <a:gd name="T17" fmla="*/ 80 h 99"/>
                <a:gd name="T18" fmla="*/ 21 w 50"/>
                <a:gd name="T19" fmla="*/ 35 h 99"/>
                <a:gd name="T20" fmla="*/ 17 w 50"/>
                <a:gd name="T21" fmla="*/ 17 h 99"/>
                <a:gd name="T22" fmla="*/ 17 w 50"/>
                <a:gd name="T23" fmla="*/ 5 h 99"/>
                <a:gd name="T24" fmla="*/ 7 w 50"/>
                <a:gd name="T2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99">
                  <a:moveTo>
                    <a:pt x="7" y="0"/>
                  </a:moveTo>
                  <a:cubicBezTo>
                    <a:pt x="5" y="0"/>
                    <a:pt x="2" y="2"/>
                    <a:pt x="1" y="4"/>
                  </a:cubicBezTo>
                  <a:cubicBezTo>
                    <a:pt x="0" y="5"/>
                    <a:pt x="1" y="9"/>
                    <a:pt x="4" y="12"/>
                  </a:cubicBezTo>
                  <a:cubicBezTo>
                    <a:pt x="7" y="14"/>
                    <a:pt x="8" y="17"/>
                    <a:pt x="9" y="19"/>
                  </a:cubicBezTo>
                  <a:cubicBezTo>
                    <a:pt x="9" y="22"/>
                    <a:pt x="19" y="43"/>
                    <a:pt x="22" y="49"/>
                  </a:cubicBezTo>
                  <a:cubicBezTo>
                    <a:pt x="24" y="55"/>
                    <a:pt x="28" y="66"/>
                    <a:pt x="31" y="74"/>
                  </a:cubicBezTo>
                  <a:cubicBezTo>
                    <a:pt x="35" y="81"/>
                    <a:pt x="40" y="94"/>
                    <a:pt x="44" y="96"/>
                  </a:cubicBezTo>
                  <a:cubicBezTo>
                    <a:pt x="48" y="99"/>
                    <a:pt x="50" y="92"/>
                    <a:pt x="48" y="89"/>
                  </a:cubicBezTo>
                  <a:cubicBezTo>
                    <a:pt x="45" y="85"/>
                    <a:pt x="45" y="87"/>
                    <a:pt x="41" y="80"/>
                  </a:cubicBezTo>
                  <a:cubicBezTo>
                    <a:pt x="37" y="74"/>
                    <a:pt x="22" y="37"/>
                    <a:pt x="21" y="35"/>
                  </a:cubicBezTo>
                  <a:cubicBezTo>
                    <a:pt x="20" y="32"/>
                    <a:pt x="17" y="21"/>
                    <a:pt x="17" y="17"/>
                  </a:cubicBezTo>
                  <a:cubicBezTo>
                    <a:pt x="17" y="14"/>
                    <a:pt x="19" y="9"/>
                    <a:pt x="17" y="5"/>
                  </a:cubicBezTo>
                  <a:cubicBezTo>
                    <a:pt x="16" y="2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2182284" y="3342118"/>
              <a:ext cx="10450" cy="17120"/>
            </a:xfrm>
            <a:custGeom>
              <a:avLst/>
              <a:gdLst>
                <a:gd name="T0" fmla="*/ 1 w 23"/>
                <a:gd name="T1" fmla="*/ 12 h 37"/>
                <a:gd name="T2" fmla="*/ 13 w 23"/>
                <a:gd name="T3" fmla="*/ 36 h 37"/>
                <a:gd name="T4" fmla="*/ 21 w 23"/>
                <a:gd name="T5" fmla="*/ 23 h 37"/>
                <a:gd name="T6" fmla="*/ 7 w 23"/>
                <a:gd name="T7" fmla="*/ 6 h 37"/>
                <a:gd name="T8" fmla="*/ 1 w 23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7">
                  <a:moveTo>
                    <a:pt x="1" y="12"/>
                  </a:moveTo>
                  <a:cubicBezTo>
                    <a:pt x="1" y="18"/>
                    <a:pt x="4" y="35"/>
                    <a:pt x="13" y="36"/>
                  </a:cubicBezTo>
                  <a:cubicBezTo>
                    <a:pt x="22" y="37"/>
                    <a:pt x="23" y="26"/>
                    <a:pt x="21" y="23"/>
                  </a:cubicBezTo>
                  <a:cubicBezTo>
                    <a:pt x="19" y="19"/>
                    <a:pt x="7" y="6"/>
                    <a:pt x="7" y="6"/>
                  </a:cubicBezTo>
                  <a:cubicBezTo>
                    <a:pt x="2" y="0"/>
                    <a:pt x="0" y="8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2251877" y="3401705"/>
              <a:ext cx="41578" cy="29127"/>
            </a:xfrm>
            <a:custGeom>
              <a:avLst/>
              <a:gdLst>
                <a:gd name="T0" fmla="*/ 54 w 90"/>
                <a:gd name="T1" fmla="*/ 1 h 63"/>
                <a:gd name="T2" fmla="*/ 51 w 90"/>
                <a:gd name="T3" fmla="*/ 5 h 63"/>
                <a:gd name="T4" fmla="*/ 48 w 90"/>
                <a:gd name="T5" fmla="*/ 9 h 63"/>
                <a:gd name="T6" fmla="*/ 38 w 90"/>
                <a:gd name="T7" fmla="*/ 11 h 63"/>
                <a:gd name="T8" fmla="*/ 31 w 90"/>
                <a:gd name="T9" fmla="*/ 13 h 63"/>
                <a:gd name="T10" fmla="*/ 27 w 90"/>
                <a:gd name="T11" fmla="*/ 17 h 63"/>
                <a:gd name="T12" fmla="*/ 30 w 90"/>
                <a:gd name="T13" fmla="*/ 20 h 63"/>
                <a:gd name="T14" fmla="*/ 32 w 90"/>
                <a:gd name="T15" fmla="*/ 22 h 63"/>
                <a:gd name="T16" fmla="*/ 30 w 90"/>
                <a:gd name="T17" fmla="*/ 25 h 63"/>
                <a:gd name="T18" fmla="*/ 27 w 90"/>
                <a:gd name="T19" fmla="*/ 23 h 63"/>
                <a:gd name="T20" fmla="*/ 12 w 90"/>
                <a:gd name="T21" fmla="*/ 9 h 63"/>
                <a:gd name="T22" fmla="*/ 9 w 90"/>
                <a:gd name="T23" fmla="*/ 3 h 63"/>
                <a:gd name="T24" fmla="*/ 6 w 90"/>
                <a:gd name="T25" fmla="*/ 0 h 63"/>
                <a:gd name="T26" fmla="*/ 0 w 90"/>
                <a:gd name="T27" fmla="*/ 3 h 63"/>
                <a:gd name="T28" fmla="*/ 2 w 90"/>
                <a:gd name="T29" fmla="*/ 11 h 63"/>
                <a:gd name="T30" fmla="*/ 14 w 90"/>
                <a:gd name="T31" fmla="*/ 18 h 63"/>
                <a:gd name="T32" fmla="*/ 27 w 90"/>
                <a:gd name="T33" fmla="*/ 30 h 63"/>
                <a:gd name="T34" fmla="*/ 40 w 90"/>
                <a:gd name="T35" fmla="*/ 46 h 63"/>
                <a:gd name="T36" fmla="*/ 38 w 90"/>
                <a:gd name="T37" fmla="*/ 51 h 63"/>
                <a:gd name="T38" fmla="*/ 32 w 90"/>
                <a:gd name="T39" fmla="*/ 48 h 63"/>
                <a:gd name="T40" fmla="*/ 30 w 90"/>
                <a:gd name="T41" fmla="*/ 48 h 63"/>
                <a:gd name="T42" fmla="*/ 33 w 90"/>
                <a:gd name="T43" fmla="*/ 53 h 63"/>
                <a:gd name="T44" fmla="*/ 39 w 90"/>
                <a:gd name="T45" fmla="*/ 62 h 63"/>
                <a:gd name="T46" fmla="*/ 47 w 90"/>
                <a:gd name="T47" fmla="*/ 52 h 63"/>
                <a:gd name="T48" fmla="*/ 41 w 90"/>
                <a:gd name="T49" fmla="*/ 40 h 63"/>
                <a:gd name="T50" fmla="*/ 43 w 90"/>
                <a:gd name="T51" fmla="*/ 38 h 63"/>
                <a:gd name="T52" fmla="*/ 53 w 90"/>
                <a:gd name="T53" fmla="*/ 41 h 63"/>
                <a:gd name="T54" fmla="*/ 60 w 90"/>
                <a:gd name="T55" fmla="*/ 41 h 63"/>
                <a:gd name="T56" fmla="*/ 64 w 90"/>
                <a:gd name="T57" fmla="*/ 35 h 63"/>
                <a:gd name="T58" fmla="*/ 69 w 90"/>
                <a:gd name="T59" fmla="*/ 36 h 63"/>
                <a:gd name="T60" fmla="*/ 77 w 90"/>
                <a:gd name="T61" fmla="*/ 39 h 63"/>
                <a:gd name="T62" fmla="*/ 78 w 90"/>
                <a:gd name="T63" fmla="*/ 32 h 63"/>
                <a:gd name="T64" fmla="*/ 82 w 90"/>
                <a:gd name="T65" fmla="*/ 31 h 63"/>
                <a:gd name="T66" fmla="*/ 85 w 90"/>
                <a:gd name="T67" fmla="*/ 33 h 63"/>
                <a:gd name="T68" fmla="*/ 88 w 90"/>
                <a:gd name="T69" fmla="*/ 29 h 63"/>
                <a:gd name="T70" fmla="*/ 87 w 90"/>
                <a:gd name="T71" fmla="*/ 24 h 63"/>
                <a:gd name="T72" fmla="*/ 81 w 90"/>
                <a:gd name="T73" fmla="*/ 26 h 63"/>
                <a:gd name="T74" fmla="*/ 77 w 90"/>
                <a:gd name="T75" fmla="*/ 28 h 63"/>
                <a:gd name="T76" fmla="*/ 75 w 90"/>
                <a:gd name="T77" fmla="*/ 30 h 63"/>
                <a:gd name="T78" fmla="*/ 70 w 90"/>
                <a:gd name="T79" fmla="*/ 29 h 63"/>
                <a:gd name="T80" fmla="*/ 66 w 90"/>
                <a:gd name="T81" fmla="*/ 25 h 63"/>
                <a:gd name="T82" fmla="*/ 60 w 90"/>
                <a:gd name="T83" fmla="*/ 27 h 63"/>
                <a:gd name="T84" fmla="*/ 58 w 90"/>
                <a:gd name="T85" fmla="*/ 30 h 63"/>
                <a:gd name="T86" fmla="*/ 46 w 90"/>
                <a:gd name="T87" fmla="*/ 30 h 63"/>
                <a:gd name="T88" fmla="*/ 44 w 90"/>
                <a:gd name="T89" fmla="*/ 33 h 63"/>
                <a:gd name="T90" fmla="*/ 39 w 90"/>
                <a:gd name="T91" fmla="*/ 35 h 63"/>
                <a:gd name="T92" fmla="*/ 35 w 90"/>
                <a:gd name="T93" fmla="*/ 31 h 63"/>
                <a:gd name="T94" fmla="*/ 36 w 90"/>
                <a:gd name="T95" fmla="*/ 27 h 63"/>
                <a:gd name="T96" fmla="*/ 47 w 90"/>
                <a:gd name="T97" fmla="*/ 26 h 63"/>
                <a:gd name="T98" fmla="*/ 49 w 90"/>
                <a:gd name="T99" fmla="*/ 25 h 63"/>
                <a:gd name="T100" fmla="*/ 51 w 90"/>
                <a:gd name="T101" fmla="*/ 22 h 63"/>
                <a:gd name="T102" fmla="*/ 51 w 90"/>
                <a:gd name="T103" fmla="*/ 19 h 63"/>
                <a:gd name="T104" fmla="*/ 68 w 90"/>
                <a:gd name="T105" fmla="*/ 18 h 63"/>
                <a:gd name="T106" fmla="*/ 73 w 90"/>
                <a:gd name="T107" fmla="*/ 14 h 63"/>
                <a:gd name="T108" fmla="*/ 69 w 90"/>
                <a:gd name="T109" fmla="*/ 9 h 63"/>
                <a:gd name="T110" fmla="*/ 63 w 90"/>
                <a:gd name="T111" fmla="*/ 14 h 63"/>
                <a:gd name="T112" fmla="*/ 53 w 90"/>
                <a:gd name="T113" fmla="*/ 17 h 63"/>
                <a:gd name="T114" fmla="*/ 46 w 90"/>
                <a:gd name="T115" fmla="*/ 18 h 63"/>
                <a:gd name="T116" fmla="*/ 43 w 90"/>
                <a:gd name="T117" fmla="*/ 14 h 63"/>
                <a:gd name="T118" fmla="*/ 55 w 90"/>
                <a:gd name="T119" fmla="*/ 11 h 63"/>
                <a:gd name="T120" fmla="*/ 59 w 90"/>
                <a:gd name="T121" fmla="*/ 2 h 63"/>
                <a:gd name="T122" fmla="*/ 54 w 90"/>
                <a:gd name="T12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" h="63">
                  <a:moveTo>
                    <a:pt x="54" y="1"/>
                  </a:moveTo>
                  <a:cubicBezTo>
                    <a:pt x="53" y="1"/>
                    <a:pt x="52" y="3"/>
                    <a:pt x="51" y="5"/>
                  </a:cubicBezTo>
                  <a:cubicBezTo>
                    <a:pt x="50" y="6"/>
                    <a:pt x="49" y="8"/>
                    <a:pt x="48" y="9"/>
                  </a:cubicBezTo>
                  <a:cubicBezTo>
                    <a:pt x="47" y="9"/>
                    <a:pt x="40" y="10"/>
                    <a:pt x="38" y="11"/>
                  </a:cubicBezTo>
                  <a:cubicBezTo>
                    <a:pt x="37" y="11"/>
                    <a:pt x="32" y="12"/>
                    <a:pt x="31" y="13"/>
                  </a:cubicBezTo>
                  <a:cubicBezTo>
                    <a:pt x="30" y="15"/>
                    <a:pt x="27" y="17"/>
                    <a:pt x="27" y="17"/>
                  </a:cubicBezTo>
                  <a:cubicBezTo>
                    <a:pt x="27" y="17"/>
                    <a:pt x="27" y="20"/>
                    <a:pt x="30" y="20"/>
                  </a:cubicBezTo>
                  <a:cubicBezTo>
                    <a:pt x="32" y="20"/>
                    <a:pt x="32" y="22"/>
                    <a:pt x="32" y="22"/>
                  </a:cubicBezTo>
                  <a:cubicBezTo>
                    <a:pt x="32" y="22"/>
                    <a:pt x="31" y="26"/>
                    <a:pt x="30" y="25"/>
                  </a:cubicBezTo>
                  <a:cubicBezTo>
                    <a:pt x="29" y="24"/>
                    <a:pt x="29" y="25"/>
                    <a:pt x="27" y="23"/>
                  </a:cubicBezTo>
                  <a:cubicBezTo>
                    <a:pt x="25" y="22"/>
                    <a:pt x="12" y="9"/>
                    <a:pt x="12" y="9"/>
                  </a:cubicBezTo>
                  <a:cubicBezTo>
                    <a:pt x="12" y="9"/>
                    <a:pt x="9" y="5"/>
                    <a:pt x="9" y="3"/>
                  </a:cubicBezTo>
                  <a:cubicBezTo>
                    <a:pt x="8" y="2"/>
                    <a:pt x="8" y="0"/>
                    <a:pt x="6" y="0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4"/>
                    <a:pt x="0" y="8"/>
                    <a:pt x="2" y="11"/>
                  </a:cubicBezTo>
                  <a:cubicBezTo>
                    <a:pt x="5" y="14"/>
                    <a:pt x="11" y="16"/>
                    <a:pt x="14" y="18"/>
                  </a:cubicBezTo>
                  <a:cubicBezTo>
                    <a:pt x="20" y="22"/>
                    <a:pt x="24" y="26"/>
                    <a:pt x="27" y="30"/>
                  </a:cubicBezTo>
                  <a:cubicBezTo>
                    <a:pt x="30" y="33"/>
                    <a:pt x="38" y="41"/>
                    <a:pt x="40" y="46"/>
                  </a:cubicBezTo>
                  <a:cubicBezTo>
                    <a:pt x="41" y="50"/>
                    <a:pt x="40" y="51"/>
                    <a:pt x="38" y="51"/>
                  </a:cubicBezTo>
                  <a:cubicBezTo>
                    <a:pt x="37" y="51"/>
                    <a:pt x="34" y="49"/>
                    <a:pt x="32" y="48"/>
                  </a:cubicBezTo>
                  <a:cubicBezTo>
                    <a:pt x="31" y="47"/>
                    <a:pt x="30" y="48"/>
                    <a:pt x="30" y="48"/>
                  </a:cubicBezTo>
                  <a:cubicBezTo>
                    <a:pt x="30" y="48"/>
                    <a:pt x="30" y="49"/>
                    <a:pt x="33" y="53"/>
                  </a:cubicBezTo>
                  <a:cubicBezTo>
                    <a:pt x="35" y="56"/>
                    <a:pt x="37" y="62"/>
                    <a:pt x="39" y="62"/>
                  </a:cubicBezTo>
                  <a:cubicBezTo>
                    <a:pt x="40" y="63"/>
                    <a:pt x="48" y="58"/>
                    <a:pt x="47" y="52"/>
                  </a:cubicBezTo>
                  <a:cubicBezTo>
                    <a:pt x="45" y="47"/>
                    <a:pt x="42" y="41"/>
                    <a:pt x="41" y="40"/>
                  </a:cubicBezTo>
                  <a:cubicBezTo>
                    <a:pt x="40" y="39"/>
                    <a:pt x="41" y="37"/>
                    <a:pt x="43" y="38"/>
                  </a:cubicBezTo>
                  <a:cubicBezTo>
                    <a:pt x="46" y="39"/>
                    <a:pt x="49" y="41"/>
                    <a:pt x="53" y="41"/>
                  </a:cubicBezTo>
                  <a:cubicBezTo>
                    <a:pt x="57" y="41"/>
                    <a:pt x="59" y="43"/>
                    <a:pt x="60" y="41"/>
                  </a:cubicBezTo>
                  <a:cubicBezTo>
                    <a:pt x="61" y="39"/>
                    <a:pt x="64" y="36"/>
                    <a:pt x="64" y="35"/>
                  </a:cubicBezTo>
                  <a:cubicBezTo>
                    <a:pt x="64" y="34"/>
                    <a:pt x="67" y="34"/>
                    <a:pt x="69" y="36"/>
                  </a:cubicBezTo>
                  <a:cubicBezTo>
                    <a:pt x="71" y="39"/>
                    <a:pt x="75" y="41"/>
                    <a:pt x="77" y="39"/>
                  </a:cubicBezTo>
                  <a:cubicBezTo>
                    <a:pt x="78" y="36"/>
                    <a:pt x="76" y="33"/>
                    <a:pt x="78" y="32"/>
                  </a:cubicBezTo>
                  <a:cubicBezTo>
                    <a:pt x="80" y="32"/>
                    <a:pt x="81" y="30"/>
                    <a:pt x="82" y="31"/>
                  </a:cubicBezTo>
                  <a:cubicBezTo>
                    <a:pt x="83" y="33"/>
                    <a:pt x="84" y="34"/>
                    <a:pt x="85" y="33"/>
                  </a:cubicBezTo>
                  <a:cubicBezTo>
                    <a:pt x="86" y="32"/>
                    <a:pt x="87" y="31"/>
                    <a:pt x="88" y="29"/>
                  </a:cubicBezTo>
                  <a:cubicBezTo>
                    <a:pt x="90" y="27"/>
                    <a:pt x="89" y="24"/>
                    <a:pt x="87" y="24"/>
                  </a:cubicBezTo>
                  <a:cubicBezTo>
                    <a:pt x="85" y="25"/>
                    <a:pt x="83" y="25"/>
                    <a:pt x="81" y="26"/>
                  </a:cubicBezTo>
                  <a:cubicBezTo>
                    <a:pt x="80" y="26"/>
                    <a:pt x="78" y="26"/>
                    <a:pt x="77" y="28"/>
                  </a:cubicBezTo>
                  <a:cubicBezTo>
                    <a:pt x="76" y="29"/>
                    <a:pt x="76" y="30"/>
                    <a:pt x="75" y="30"/>
                  </a:cubicBezTo>
                  <a:cubicBezTo>
                    <a:pt x="73" y="30"/>
                    <a:pt x="72" y="30"/>
                    <a:pt x="70" y="29"/>
                  </a:cubicBezTo>
                  <a:cubicBezTo>
                    <a:pt x="68" y="27"/>
                    <a:pt x="68" y="26"/>
                    <a:pt x="66" y="25"/>
                  </a:cubicBezTo>
                  <a:cubicBezTo>
                    <a:pt x="64" y="25"/>
                    <a:pt x="60" y="26"/>
                    <a:pt x="60" y="27"/>
                  </a:cubicBezTo>
                  <a:cubicBezTo>
                    <a:pt x="60" y="28"/>
                    <a:pt x="61" y="30"/>
                    <a:pt x="58" y="30"/>
                  </a:cubicBezTo>
                  <a:cubicBezTo>
                    <a:pt x="55" y="31"/>
                    <a:pt x="47" y="29"/>
                    <a:pt x="46" y="30"/>
                  </a:cubicBezTo>
                  <a:cubicBezTo>
                    <a:pt x="44" y="31"/>
                    <a:pt x="46" y="33"/>
                    <a:pt x="44" y="33"/>
                  </a:cubicBezTo>
                  <a:cubicBezTo>
                    <a:pt x="42" y="34"/>
                    <a:pt x="40" y="36"/>
                    <a:pt x="39" y="35"/>
                  </a:cubicBezTo>
                  <a:cubicBezTo>
                    <a:pt x="37" y="34"/>
                    <a:pt x="35" y="31"/>
                    <a:pt x="35" y="31"/>
                  </a:cubicBezTo>
                  <a:cubicBezTo>
                    <a:pt x="35" y="31"/>
                    <a:pt x="33" y="27"/>
                    <a:pt x="36" y="27"/>
                  </a:cubicBezTo>
                  <a:cubicBezTo>
                    <a:pt x="40" y="27"/>
                    <a:pt x="46" y="26"/>
                    <a:pt x="47" y="26"/>
                  </a:cubicBezTo>
                  <a:cubicBezTo>
                    <a:pt x="48" y="26"/>
                    <a:pt x="50" y="26"/>
                    <a:pt x="49" y="25"/>
                  </a:cubicBezTo>
                  <a:cubicBezTo>
                    <a:pt x="49" y="23"/>
                    <a:pt x="52" y="24"/>
                    <a:pt x="51" y="22"/>
                  </a:cubicBezTo>
                  <a:cubicBezTo>
                    <a:pt x="50" y="21"/>
                    <a:pt x="49" y="20"/>
                    <a:pt x="51" y="19"/>
                  </a:cubicBezTo>
                  <a:cubicBezTo>
                    <a:pt x="53" y="19"/>
                    <a:pt x="63" y="19"/>
                    <a:pt x="68" y="18"/>
                  </a:cubicBezTo>
                  <a:cubicBezTo>
                    <a:pt x="73" y="18"/>
                    <a:pt x="73" y="16"/>
                    <a:pt x="73" y="14"/>
                  </a:cubicBezTo>
                  <a:cubicBezTo>
                    <a:pt x="74" y="12"/>
                    <a:pt x="70" y="9"/>
                    <a:pt x="69" y="9"/>
                  </a:cubicBezTo>
                  <a:cubicBezTo>
                    <a:pt x="67" y="10"/>
                    <a:pt x="65" y="13"/>
                    <a:pt x="63" y="14"/>
                  </a:cubicBezTo>
                  <a:cubicBezTo>
                    <a:pt x="61" y="15"/>
                    <a:pt x="53" y="17"/>
                    <a:pt x="53" y="17"/>
                  </a:cubicBezTo>
                  <a:cubicBezTo>
                    <a:pt x="52" y="17"/>
                    <a:pt x="47" y="18"/>
                    <a:pt x="46" y="18"/>
                  </a:cubicBezTo>
                  <a:cubicBezTo>
                    <a:pt x="44" y="18"/>
                    <a:pt x="39" y="14"/>
                    <a:pt x="43" y="14"/>
                  </a:cubicBezTo>
                  <a:cubicBezTo>
                    <a:pt x="48" y="14"/>
                    <a:pt x="53" y="12"/>
                    <a:pt x="55" y="11"/>
                  </a:cubicBezTo>
                  <a:cubicBezTo>
                    <a:pt x="57" y="9"/>
                    <a:pt x="59" y="3"/>
                    <a:pt x="59" y="2"/>
                  </a:cubicBezTo>
                  <a:cubicBezTo>
                    <a:pt x="59" y="1"/>
                    <a:pt x="55" y="1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2240315" y="3411488"/>
              <a:ext cx="24458" cy="18454"/>
            </a:xfrm>
            <a:custGeom>
              <a:avLst/>
              <a:gdLst>
                <a:gd name="T0" fmla="*/ 39 w 53"/>
                <a:gd name="T1" fmla="*/ 5 h 40"/>
                <a:gd name="T2" fmla="*/ 36 w 53"/>
                <a:gd name="T3" fmla="*/ 10 h 40"/>
                <a:gd name="T4" fmla="*/ 40 w 53"/>
                <a:gd name="T5" fmla="*/ 14 h 40"/>
                <a:gd name="T6" fmla="*/ 32 w 53"/>
                <a:gd name="T7" fmla="*/ 19 h 40"/>
                <a:gd name="T8" fmla="*/ 24 w 53"/>
                <a:gd name="T9" fmla="*/ 10 h 40"/>
                <a:gd name="T10" fmla="*/ 18 w 53"/>
                <a:gd name="T11" fmla="*/ 2 h 40"/>
                <a:gd name="T12" fmla="*/ 15 w 53"/>
                <a:gd name="T13" fmla="*/ 10 h 40"/>
                <a:gd name="T14" fmla="*/ 21 w 53"/>
                <a:gd name="T15" fmla="*/ 17 h 40"/>
                <a:gd name="T16" fmla="*/ 27 w 53"/>
                <a:gd name="T17" fmla="*/ 24 h 40"/>
                <a:gd name="T18" fmla="*/ 23 w 53"/>
                <a:gd name="T19" fmla="*/ 28 h 40"/>
                <a:gd name="T20" fmla="*/ 11 w 53"/>
                <a:gd name="T21" fmla="*/ 28 h 40"/>
                <a:gd name="T22" fmla="*/ 9 w 53"/>
                <a:gd name="T23" fmla="*/ 20 h 40"/>
                <a:gd name="T24" fmla="*/ 7 w 53"/>
                <a:gd name="T25" fmla="*/ 13 h 40"/>
                <a:gd name="T26" fmla="*/ 3 w 53"/>
                <a:gd name="T27" fmla="*/ 19 h 40"/>
                <a:gd name="T28" fmla="*/ 2 w 53"/>
                <a:gd name="T29" fmla="*/ 28 h 40"/>
                <a:gd name="T30" fmla="*/ 15 w 53"/>
                <a:gd name="T31" fmla="*/ 32 h 40"/>
                <a:gd name="T32" fmla="*/ 25 w 53"/>
                <a:gd name="T33" fmla="*/ 31 h 40"/>
                <a:gd name="T34" fmla="*/ 30 w 53"/>
                <a:gd name="T35" fmla="*/ 31 h 40"/>
                <a:gd name="T36" fmla="*/ 35 w 53"/>
                <a:gd name="T37" fmla="*/ 40 h 40"/>
                <a:gd name="T38" fmla="*/ 42 w 53"/>
                <a:gd name="T39" fmla="*/ 35 h 40"/>
                <a:gd name="T40" fmla="*/ 37 w 53"/>
                <a:gd name="T41" fmla="*/ 26 h 40"/>
                <a:gd name="T42" fmla="*/ 38 w 53"/>
                <a:gd name="T43" fmla="*/ 22 h 40"/>
                <a:gd name="T44" fmla="*/ 46 w 53"/>
                <a:gd name="T45" fmla="*/ 23 h 40"/>
                <a:gd name="T46" fmla="*/ 52 w 53"/>
                <a:gd name="T47" fmla="*/ 19 h 40"/>
                <a:gd name="T48" fmla="*/ 44 w 53"/>
                <a:gd name="T49" fmla="*/ 8 h 40"/>
                <a:gd name="T50" fmla="*/ 39 w 53"/>
                <a:gd name="T5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40">
                  <a:moveTo>
                    <a:pt x="39" y="5"/>
                  </a:moveTo>
                  <a:cubicBezTo>
                    <a:pt x="36" y="6"/>
                    <a:pt x="35" y="8"/>
                    <a:pt x="36" y="10"/>
                  </a:cubicBezTo>
                  <a:cubicBezTo>
                    <a:pt x="36" y="12"/>
                    <a:pt x="40" y="12"/>
                    <a:pt x="40" y="14"/>
                  </a:cubicBezTo>
                  <a:cubicBezTo>
                    <a:pt x="41" y="18"/>
                    <a:pt x="34" y="19"/>
                    <a:pt x="32" y="19"/>
                  </a:cubicBezTo>
                  <a:cubicBezTo>
                    <a:pt x="32" y="19"/>
                    <a:pt x="25" y="11"/>
                    <a:pt x="24" y="10"/>
                  </a:cubicBezTo>
                  <a:cubicBezTo>
                    <a:pt x="23" y="8"/>
                    <a:pt x="20" y="0"/>
                    <a:pt x="18" y="2"/>
                  </a:cubicBezTo>
                  <a:cubicBezTo>
                    <a:pt x="15" y="3"/>
                    <a:pt x="13" y="7"/>
                    <a:pt x="15" y="10"/>
                  </a:cubicBezTo>
                  <a:cubicBezTo>
                    <a:pt x="16" y="13"/>
                    <a:pt x="19" y="14"/>
                    <a:pt x="21" y="17"/>
                  </a:cubicBezTo>
                  <a:cubicBezTo>
                    <a:pt x="24" y="20"/>
                    <a:pt x="27" y="23"/>
                    <a:pt x="27" y="24"/>
                  </a:cubicBezTo>
                  <a:cubicBezTo>
                    <a:pt x="27" y="25"/>
                    <a:pt x="25" y="27"/>
                    <a:pt x="23" y="28"/>
                  </a:cubicBezTo>
                  <a:cubicBezTo>
                    <a:pt x="20" y="29"/>
                    <a:pt x="12" y="29"/>
                    <a:pt x="11" y="28"/>
                  </a:cubicBezTo>
                  <a:cubicBezTo>
                    <a:pt x="10" y="26"/>
                    <a:pt x="9" y="22"/>
                    <a:pt x="9" y="20"/>
                  </a:cubicBezTo>
                  <a:cubicBezTo>
                    <a:pt x="9" y="17"/>
                    <a:pt x="10" y="11"/>
                    <a:pt x="7" y="13"/>
                  </a:cubicBezTo>
                  <a:cubicBezTo>
                    <a:pt x="4" y="15"/>
                    <a:pt x="5" y="17"/>
                    <a:pt x="3" y="19"/>
                  </a:cubicBezTo>
                  <a:cubicBezTo>
                    <a:pt x="2" y="20"/>
                    <a:pt x="0" y="26"/>
                    <a:pt x="2" y="28"/>
                  </a:cubicBezTo>
                  <a:cubicBezTo>
                    <a:pt x="4" y="30"/>
                    <a:pt x="9" y="33"/>
                    <a:pt x="15" y="32"/>
                  </a:cubicBezTo>
                  <a:cubicBezTo>
                    <a:pt x="21" y="32"/>
                    <a:pt x="23" y="31"/>
                    <a:pt x="25" y="31"/>
                  </a:cubicBezTo>
                  <a:cubicBezTo>
                    <a:pt x="27" y="31"/>
                    <a:pt x="30" y="29"/>
                    <a:pt x="30" y="31"/>
                  </a:cubicBezTo>
                  <a:cubicBezTo>
                    <a:pt x="30" y="33"/>
                    <a:pt x="32" y="40"/>
                    <a:pt x="35" y="40"/>
                  </a:cubicBezTo>
                  <a:cubicBezTo>
                    <a:pt x="38" y="40"/>
                    <a:pt x="42" y="38"/>
                    <a:pt x="42" y="35"/>
                  </a:cubicBezTo>
                  <a:cubicBezTo>
                    <a:pt x="41" y="32"/>
                    <a:pt x="37" y="26"/>
                    <a:pt x="37" y="26"/>
                  </a:cubicBezTo>
                  <a:cubicBezTo>
                    <a:pt x="37" y="26"/>
                    <a:pt x="36" y="21"/>
                    <a:pt x="38" y="22"/>
                  </a:cubicBezTo>
                  <a:cubicBezTo>
                    <a:pt x="40" y="22"/>
                    <a:pt x="43" y="23"/>
                    <a:pt x="46" y="23"/>
                  </a:cubicBezTo>
                  <a:cubicBezTo>
                    <a:pt x="48" y="23"/>
                    <a:pt x="53" y="22"/>
                    <a:pt x="52" y="19"/>
                  </a:cubicBezTo>
                  <a:cubicBezTo>
                    <a:pt x="50" y="16"/>
                    <a:pt x="45" y="10"/>
                    <a:pt x="44" y="8"/>
                  </a:cubicBezTo>
                  <a:cubicBezTo>
                    <a:pt x="43" y="7"/>
                    <a:pt x="41" y="4"/>
                    <a:pt x="3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2161829" y="3316326"/>
              <a:ext cx="38465" cy="33796"/>
            </a:xfrm>
            <a:custGeom>
              <a:avLst/>
              <a:gdLst>
                <a:gd name="T0" fmla="*/ 59 w 83"/>
                <a:gd name="T1" fmla="*/ 15 h 73"/>
                <a:gd name="T2" fmla="*/ 51 w 83"/>
                <a:gd name="T3" fmla="*/ 27 h 73"/>
                <a:gd name="T4" fmla="*/ 50 w 83"/>
                <a:gd name="T5" fmla="*/ 27 h 73"/>
                <a:gd name="T6" fmla="*/ 38 w 83"/>
                <a:gd name="T7" fmla="*/ 25 h 73"/>
                <a:gd name="T8" fmla="*/ 29 w 83"/>
                <a:gd name="T9" fmla="*/ 20 h 73"/>
                <a:gd name="T10" fmla="*/ 24 w 83"/>
                <a:gd name="T11" fmla="*/ 24 h 73"/>
                <a:gd name="T12" fmla="*/ 27 w 83"/>
                <a:gd name="T13" fmla="*/ 35 h 73"/>
                <a:gd name="T14" fmla="*/ 37 w 83"/>
                <a:gd name="T15" fmla="*/ 38 h 73"/>
                <a:gd name="T16" fmla="*/ 43 w 83"/>
                <a:gd name="T17" fmla="*/ 37 h 73"/>
                <a:gd name="T18" fmla="*/ 40 w 83"/>
                <a:gd name="T19" fmla="*/ 41 h 73"/>
                <a:gd name="T20" fmla="*/ 27 w 83"/>
                <a:gd name="T21" fmla="*/ 54 h 73"/>
                <a:gd name="T22" fmla="*/ 12 w 83"/>
                <a:gd name="T23" fmla="*/ 62 h 73"/>
                <a:gd name="T24" fmla="*/ 9 w 83"/>
                <a:gd name="T25" fmla="*/ 59 h 73"/>
                <a:gd name="T26" fmla="*/ 4 w 83"/>
                <a:gd name="T27" fmla="*/ 61 h 73"/>
                <a:gd name="T28" fmla="*/ 2 w 83"/>
                <a:gd name="T29" fmla="*/ 69 h 73"/>
                <a:gd name="T30" fmla="*/ 6 w 83"/>
                <a:gd name="T31" fmla="*/ 73 h 73"/>
                <a:gd name="T32" fmla="*/ 20 w 83"/>
                <a:gd name="T33" fmla="*/ 64 h 73"/>
                <a:gd name="T34" fmla="*/ 39 w 83"/>
                <a:gd name="T35" fmla="*/ 53 h 73"/>
                <a:gd name="T36" fmla="*/ 52 w 83"/>
                <a:gd name="T37" fmla="*/ 36 h 73"/>
                <a:gd name="T38" fmla="*/ 68 w 83"/>
                <a:gd name="T39" fmla="*/ 36 h 73"/>
                <a:gd name="T40" fmla="*/ 76 w 83"/>
                <a:gd name="T41" fmla="*/ 37 h 73"/>
                <a:gd name="T42" fmla="*/ 81 w 83"/>
                <a:gd name="T43" fmla="*/ 32 h 73"/>
                <a:gd name="T44" fmla="*/ 73 w 83"/>
                <a:gd name="T45" fmla="*/ 27 h 73"/>
                <a:gd name="T46" fmla="*/ 64 w 83"/>
                <a:gd name="T47" fmla="*/ 28 h 73"/>
                <a:gd name="T48" fmla="*/ 58 w 83"/>
                <a:gd name="T49" fmla="*/ 28 h 73"/>
                <a:gd name="T50" fmla="*/ 62 w 83"/>
                <a:gd name="T51" fmla="*/ 22 h 73"/>
                <a:gd name="T52" fmla="*/ 66 w 83"/>
                <a:gd name="T53" fmla="*/ 18 h 73"/>
                <a:gd name="T54" fmla="*/ 71 w 83"/>
                <a:gd name="T55" fmla="*/ 12 h 73"/>
                <a:gd name="T56" fmla="*/ 70 w 83"/>
                <a:gd name="T57" fmla="*/ 2 h 73"/>
                <a:gd name="T58" fmla="*/ 63 w 83"/>
                <a:gd name="T59" fmla="*/ 4 h 73"/>
                <a:gd name="T60" fmla="*/ 59 w 83"/>
                <a:gd name="T61" fmla="*/ 1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" h="73">
                  <a:moveTo>
                    <a:pt x="59" y="15"/>
                  </a:moveTo>
                  <a:cubicBezTo>
                    <a:pt x="58" y="15"/>
                    <a:pt x="55" y="21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27"/>
                    <a:pt x="40" y="27"/>
                    <a:pt x="38" y="25"/>
                  </a:cubicBezTo>
                  <a:cubicBezTo>
                    <a:pt x="35" y="23"/>
                    <a:pt x="31" y="20"/>
                    <a:pt x="29" y="20"/>
                  </a:cubicBezTo>
                  <a:cubicBezTo>
                    <a:pt x="27" y="20"/>
                    <a:pt x="25" y="21"/>
                    <a:pt x="24" y="24"/>
                  </a:cubicBezTo>
                  <a:cubicBezTo>
                    <a:pt x="23" y="27"/>
                    <a:pt x="23" y="30"/>
                    <a:pt x="27" y="35"/>
                  </a:cubicBezTo>
                  <a:cubicBezTo>
                    <a:pt x="32" y="40"/>
                    <a:pt x="33" y="39"/>
                    <a:pt x="37" y="38"/>
                  </a:cubicBezTo>
                  <a:cubicBezTo>
                    <a:pt x="38" y="38"/>
                    <a:pt x="41" y="37"/>
                    <a:pt x="43" y="37"/>
                  </a:cubicBezTo>
                  <a:cubicBezTo>
                    <a:pt x="42" y="39"/>
                    <a:pt x="40" y="41"/>
                    <a:pt x="40" y="41"/>
                  </a:cubicBezTo>
                  <a:cubicBezTo>
                    <a:pt x="38" y="43"/>
                    <a:pt x="31" y="51"/>
                    <a:pt x="27" y="54"/>
                  </a:cubicBezTo>
                  <a:cubicBezTo>
                    <a:pt x="23" y="57"/>
                    <a:pt x="12" y="62"/>
                    <a:pt x="12" y="62"/>
                  </a:cubicBezTo>
                  <a:cubicBezTo>
                    <a:pt x="13" y="62"/>
                    <a:pt x="10" y="63"/>
                    <a:pt x="9" y="59"/>
                  </a:cubicBezTo>
                  <a:cubicBezTo>
                    <a:pt x="9" y="56"/>
                    <a:pt x="7" y="59"/>
                    <a:pt x="4" y="61"/>
                  </a:cubicBezTo>
                  <a:cubicBezTo>
                    <a:pt x="0" y="63"/>
                    <a:pt x="2" y="67"/>
                    <a:pt x="2" y="69"/>
                  </a:cubicBezTo>
                  <a:cubicBezTo>
                    <a:pt x="1" y="72"/>
                    <a:pt x="1" y="73"/>
                    <a:pt x="6" y="73"/>
                  </a:cubicBezTo>
                  <a:cubicBezTo>
                    <a:pt x="11" y="72"/>
                    <a:pt x="15" y="67"/>
                    <a:pt x="20" y="64"/>
                  </a:cubicBezTo>
                  <a:cubicBezTo>
                    <a:pt x="26" y="62"/>
                    <a:pt x="35" y="57"/>
                    <a:pt x="39" y="53"/>
                  </a:cubicBezTo>
                  <a:cubicBezTo>
                    <a:pt x="42" y="50"/>
                    <a:pt x="49" y="41"/>
                    <a:pt x="52" y="36"/>
                  </a:cubicBezTo>
                  <a:cubicBezTo>
                    <a:pt x="57" y="36"/>
                    <a:pt x="66" y="36"/>
                    <a:pt x="68" y="36"/>
                  </a:cubicBezTo>
                  <a:cubicBezTo>
                    <a:pt x="70" y="36"/>
                    <a:pt x="72" y="37"/>
                    <a:pt x="76" y="37"/>
                  </a:cubicBezTo>
                  <a:cubicBezTo>
                    <a:pt x="79" y="37"/>
                    <a:pt x="83" y="35"/>
                    <a:pt x="81" y="32"/>
                  </a:cubicBezTo>
                  <a:cubicBezTo>
                    <a:pt x="79" y="30"/>
                    <a:pt x="77" y="26"/>
                    <a:pt x="73" y="27"/>
                  </a:cubicBezTo>
                  <a:cubicBezTo>
                    <a:pt x="70" y="28"/>
                    <a:pt x="67" y="28"/>
                    <a:pt x="64" y="28"/>
                  </a:cubicBezTo>
                  <a:cubicBezTo>
                    <a:pt x="63" y="28"/>
                    <a:pt x="61" y="28"/>
                    <a:pt x="58" y="28"/>
                  </a:cubicBezTo>
                  <a:cubicBezTo>
                    <a:pt x="60" y="25"/>
                    <a:pt x="61" y="23"/>
                    <a:pt x="62" y="22"/>
                  </a:cubicBezTo>
                  <a:cubicBezTo>
                    <a:pt x="64" y="19"/>
                    <a:pt x="65" y="18"/>
                    <a:pt x="66" y="18"/>
                  </a:cubicBezTo>
                  <a:cubicBezTo>
                    <a:pt x="67" y="17"/>
                    <a:pt x="70" y="15"/>
                    <a:pt x="71" y="12"/>
                  </a:cubicBezTo>
                  <a:cubicBezTo>
                    <a:pt x="73" y="10"/>
                    <a:pt x="72" y="3"/>
                    <a:pt x="70" y="2"/>
                  </a:cubicBezTo>
                  <a:cubicBezTo>
                    <a:pt x="68" y="0"/>
                    <a:pt x="64" y="1"/>
                    <a:pt x="63" y="4"/>
                  </a:cubicBezTo>
                  <a:cubicBezTo>
                    <a:pt x="61" y="8"/>
                    <a:pt x="60" y="15"/>
                    <a:pt x="5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2048212" y="3377248"/>
              <a:ext cx="134961" cy="193659"/>
            </a:xfrm>
            <a:custGeom>
              <a:avLst/>
              <a:gdLst>
                <a:gd name="T0" fmla="*/ 146 w 292"/>
                <a:gd name="T1" fmla="*/ 24 h 419"/>
                <a:gd name="T2" fmla="*/ 142 w 292"/>
                <a:gd name="T3" fmla="*/ 24 h 419"/>
                <a:gd name="T4" fmla="*/ 127 w 292"/>
                <a:gd name="T5" fmla="*/ 6 h 419"/>
                <a:gd name="T6" fmla="*/ 108 w 292"/>
                <a:gd name="T7" fmla="*/ 7 h 419"/>
                <a:gd name="T8" fmla="*/ 93 w 292"/>
                <a:gd name="T9" fmla="*/ 0 h 419"/>
                <a:gd name="T10" fmla="*/ 108 w 292"/>
                <a:gd name="T11" fmla="*/ 21 h 419"/>
                <a:gd name="T12" fmla="*/ 123 w 292"/>
                <a:gd name="T13" fmla="*/ 22 h 419"/>
                <a:gd name="T14" fmla="*/ 136 w 292"/>
                <a:gd name="T15" fmla="*/ 24 h 419"/>
                <a:gd name="T16" fmla="*/ 96 w 292"/>
                <a:gd name="T17" fmla="*/ 49 h 419"/>
                <a:gd name="T18" fmla="*/ 89 w 292"/>
                <a:gd name="T19" fmla="*/ 116 h 419"/>
                <a:gd name="T20" fmla="*/ 65 w 292"/>
                <a:gd name="T21" fmla="*/ 116 h 419"/>
                <a:gd name="T22" fmla="*/ 38 w 292"/>
                <a:gd name="T23" fmla="*/ 154 h 419"/>
                <a:gd name="T24" fmla="*/ 28 w 292"/>
                <a:gd name="T25" fmla="*/ 334 h 419"/>
                <a:gd name="T26" fmla="*/ 0 w 292"/>
                <a:gd name="T27" fmla="*/ 419 h 419"/>
                <a:gd name="T28" fmla="*/ 33 w 292"/>
                <a:gd name="T29" fmla="*/ 419 h 419"/>
                <a:gd name="T30" fmla="*/ 49 w 292"/>
                <a:gd name="T31" fmla="*/ 397 h 419"/>
                <a:gd name="T32" fmla="*/ 40 w 292"/>
                <a:gd name="T33" fmla="*/ 419 h 419"/>
                <a:gd name="T34" fmla="*/ 69 w 292"/>
                <a:gd name="T35" fmla="*/ 419 h 419"/>
                <a:gd name="T36" fmla="*/ 76 w 292"/>
                <a:gd name="T37" fmla="*/ 383 h 419"/>
                <a:gd name="T38" fmla="*/ 85 w 292"/>
                <a:gd name="T39" fmla="*/ 181 h 419"/>
                <a:gd name="T40" fmla="*/ 98 w 292"/>
                <a:gd name="T41" fmla="*/ 164 h 419"/>
                <a:gd name="T42" fmla="*/ 141 w 292"/>
                <a:gd name="T43" fmla="*/ 164 h 419"/>
                <a:gd name="T44" fmla="*/ 141 w 292"/>
                <a:gd name="T45" fmla="*/ 75 h 419"/>
                <a:gd name="T46" fmla="*/ 123 w 292"/>
                <a:gd name="T47" fmla="*/ 52 h 419"/>
                <a:gd name="T48" fmla="*/ 146 w 292"/>
                <a:gd name="T49" fmla="*/ 29 h 419"/>
                <a:gd name="T50" fmla="*/ 169 w 292"/>
                <a:gd name="T51" fmla="*/ 52 h 419"/>
                <a:gd name="T52" fmla="*/ 151 w 292"/>
                <a:gd name="T53" fmla="*/ 75 h 419"/>
                <a:gd name="T54" fmla="*/ 151 w 292"/>
                <a:gd name="T55" fmla="*/ 164 h 419"/>
                <a:gd name="T56" fmla="*/ 195 w 292"/>
                <a:gd name="T57" fmla="*/ 164 h 419"/>
                <a:gd name="T58" fmla="*/ 207 w 292"/>
                <a:gd name="T59" fmla="*/ 181 h 419"/>
                <a:gd name="T60" fmla="*/ 216 w 292"/>
                <a:gd name="T61" fmla="*/ 383 h 419"/>
                <a:gd name="T62" fmla="*/ 224 w 292"/>
                <a:gd name="T63" fmla="*/ 419 h 419"/>
                <a:gd name="T64" fmla="*/ 252 w 292"/>
                <a:gd name="T65" fmla="*/ 419 h 419"/>
                <a:gd name="T66" fmla="*/ 243 w 292"/>
                <a:gd name="T67" fmla="*/ 397 h 419"/>
                <a:gd name="T68" fmla="*/ 259 w 292"/>
                <a:gd name="T69" fmla="*/ 419 h 419"/>
                <a:gd name="T70" fmla="*/ 292 w 292"/>
                <a:gd name="T71" fmla="*/ 419 h 419"/>
                <a:gd name="T72" fmla="*/ 265 w 292"/>
                <a:gd name="T73" fmla="*/ 334 h 419"/>
                <a:gd name="T74" fmla="*/ 254 w 292"/>
                <a:gd name="T75" fmla="*/ 154 h 419"/>
                <a:gd name="T76" fmla="*/ 227 w 292"/>
                <a:gd name="T77" fmla="*/ 116 h 419"/>
                <a:gd name="T78" fmla="*/ 204 w 292"/>
                <a:gd name="T79" fmla="*/ 116 h 419"/>
                <a:gd name="T80" fmla="*/ 197 w 292"/>
                <a:gd name="T81" fmla="*/ 49 h 419"/>
                <a:gd name="T82" fmla="*/ 156 w 292"/>
                <a:gd name="T83" fmla="*/ 24 h 419"/>
                <a:gd name="T84" fmla="*/ 170 w 292"/>
                <a:gd name="T85" fmla="*/ 22 h 419"/>
                <a:gd name="T86" fmla="*/ 184 w 292"/>
                <a:gd name="T87" fmla="*/ 21 h 419"/>
                <a:gd name="T88" fmla="*/ 200 w 292"/>
                <a:gd name="T89" fmla="*/ 0 h 419"/>
                <a:gd name="T90" fmla="*/ 185 w 292"/>
                <a:gd name="T91" fmla="*/ 7 h 419"/>
                <a:gd name="T92" fmla="*/ 166 w 292"/>
                <a:gd name="T93" fmla="*/ 6 h 419"/>
                <a:gd name="T94" fmla="*/ 151 w 292"/>
                <a:gd name="T95" fmla="*/ 24 h 419"/>
                <a:gd name="T96" fmla="*/ 146 w 292"/>
                <a:gd name="T97" fmla="*/ 24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419">
                  <a:moveTo>
                    <a:pt x="146" y="24"/>
                  </a:moveTo>
                  <a:cubicBezTo>
                    <a:pt x="145" y="24"/>
                    <a:pt x="143" y="24"/>
                    <a:pt x="142" y="24"/>
                  </a:cubicBezTo>
                  <a:cubicBezTo>
                    <a:pt x="141" y="16"/>
                    <a:pt x="136" y="7"/>
                    <a:pt x="127" y="6"/>
                  </a:cubicBezTo>
                  <a:cubicBezTo>
                    <a:pt x="120" y="6"/>
                    <a:pt x="115" y="7"/>
                    <a:pt x="108" y="7"/>
                  </a:cubicBezTo>
                  <a:cubicBezTo>
                    <a:pt x="101" y="7"/>
                    <a:pt x="96" y="4"/>
                    <a:pt x="93" y="0"/>
                  </a:cubicBezTo>
                  <a:cubicBezTo>
                    <a:pt x="95" y="10"/>
                    <a:pt x="97" y="20"/>
                    <a:pt x="108" y="21"/>
                  </a:cubicBezTo>
                  <a:cubicBezTo>
                    <a:pt x="113" y="22"/>
                    <a:pt x="118" y="22"/>
                    <a:pt x="123" y="22"/>
                  </a:cubicBezTo>
                  <a:cubicBezTo>
                    <a:pt x="130" y="22"/>
                    <a:pt x="134" y="23"/>
                    <a:pt x="136" y="24"/>
                  </a:cubicBezTo>
                  <a:cubicBezTo>
                    <a:pt x="118" y="26"/>
                    <a:pt x="101" y="33"/>
                    <a:pt x="96" y="49"/>
                  </a:cubicBezTo>
                  <a:cubicBezTo>
                    <a:pt x="91" y="64"/>
                    <a:pt x="92" y="100"/>
                    <a:pt x="89" y="116"/>
                  </a:cubicBezTo>
                  <a:cubicBezTo>
                    <a:pt x="81" y="116"/>
                    <a:pt x="73" y="116"/>
                    <a:pt x="65" y="116"/>
                  </a:cubicBezTo>
                  <a:cubicBezTo>
                    <a:pt x="45" y="116"/>
                    <a:pt x="39" y="133"/>
                    <a:pt x="38" y="154"/>
                  </a:cubicBezTo>
                  <a:cubicBezTo>
                    <a:pt x="35" y="214"/>
                    <a:pt x="31" y="274"/>
                    <a:pt x="28" y="334"/>
                  </a:cubicBezTo>
                  <a:cubicBezTo>
                    <a:pt x="25" y="381"/>
                    <a:pt x="15" y="403"/>
                    <a:pt x="0" y="419"/>
                  </a:cubicBezTo>
                  <a:cubicBezTo>
                    <a:pt x="11" y="419"/>
                    <a:pt x="22" y="419"/>
                    <a:pt x="33" y="419"/>
                  </a:cubicBezTo>
                  <a:cubicBezTo>
                    <a:pt x="38" y="415"/>
                    <a:pt x="41" y="409"/>
                    <a:pt x="49" y="397"/>
                  </a:cubicBezTo>
                  <a:cubicBezTo>
                    <a:pt x="46" y="408"/>
                    <a:pt x="43" y="414"/>
                    <a:pt x="40" y="419"/>
                  </a:cubicBezTo>
                  <a:cubicBezTo>
                    <a:pt x="50" y="419"/>
                    <a:pt x="59" y="419"/>
                    <a:pt x="69" y="419"/>
                  </a:cubicBezTo>
                  <a:cubicBezTo>
                    <a:pt x="74" y="408"/>
                    <a:pt x="75" y="396"/>
                    <a:pt x="76" y="383"/>
                  </a:cubicBezTo>
                  <a:cubicBezTo>
                    <a:pt x="79" y="316"/>
                    <a:pt x="82" y="248"/>
                    <a:pt x="85" y="181"/>
                  </a:cubicBezTo>
                  <a:cubicBezTo>
                    <a:pt x="85" y="170"/>
                    <a:pt x="89" y="164"/>
                    <a:pt x="98" y="164"/>
                  </a:cubicBezTo>
                  <a:cubicBezTo>
                    <a:pt x="112" y="164"/>
                    <a:pt x="127" y="164"/>
                    <a:pt x="141" y="164"/>
                  </a:cubicBezTo>
                  <a:cubicBezTo>
                    <a:pt x="141" y="134"/>
                    <a:pt x="141" y="104"/>
                    <a:pt x="141" y="75"/>
                  </a:cubicBezTo>
                  <a:cubicBezTo>
                    <a:pt x="131" y="72"/>
                    <a:pt x="123" y="63"/>
                    <a:pt x="123" y="52"/>
                  </a:cubicBezTo>
                  <a:cubicBezTo>
                    <a:pt x="123" y="39"/>
                    <a:pt x="133" y="29"/>
                    <a:pt x="146" y="29"/>
                  </a:cubicBezTo>
                  <a:cubicBezTo>
                    <a:pt x="159" y="29"/>
                    <a:pt x="169" y="39"/>
                    <a:pt x="169" y="52"/>
                  </a:cubicBezTo>
                  <a:cubicBezTo>
                    <a:pt x="169" y="63"/>
                    <a:pt x="162" y="72"/>
                    <a:pt x="151" y="75"/>
                  </a:cubicBezTo>
                  <a:cubicBezTo>
                    <a:pt x="151" y="104"/>
                    <a:pt x="151" y="134"/>
                    <a:pt x="151" y="164"/>
                  </a:cubicBezTo>
                  <a:cubicBezTo>
                    <a:pt x="166" y="164"/>
                    <a:pt x="180" y="164"/>
                    <a:pt x="195" y="164"/>
                  </a:cubicBezTo>
                  <a:cubicBezTo>
                    <a:pt x="203" y="164"/>
                    <a:pt x="207" y="170"/>
                    <a:pt x="207" y="181"/>
                  </a:cubicBezTo>
                  <a:cubicBezTo>
                    <a:pt x="210" y="248"/>
                    <a:pt x="213" y="316"/>
                    <a:pt x="216" y="383"/>
                  </a:cubicBezTo>
                  <a:cubicBezTo>
                    <a:pt x="217" y="396"/>
                    <a:pt x="218" y="408"/>
                    <a:pt x="224" y="419"/>
                  </a:cubicBezTo>
                  <a:cubicBezTo>
                    <a:pt x="233" y="419"/>
                    <a:pt x="243" y="419"/>
                    <a:pt x="252" y="419"/>
                  </a:cubicBezTo>
                  <a:cubicBezTo>
                    <a:pt x="249" y="414"/>
                    <a:pt x="246" y="408"/>
                    <a:pt x="243" y="397"/>
                  </a:cubicBezTo>
                  <a:cubicBezTo>
                    <a:pt x="251" y="409"/>
                    <a:pt x="255" y="415"/>
                    <a:pt x="259" y="419"/>
                  </a:cubicBezTo>
                  <a:cubicBezTo>
                    <a:pt x="270" y="419"/>
                    <a:pt x="281" y="419"/>
                    <a:pt x="292" y="419"/>
                  </a:cubicBezTo>
                  <a:cubicBezTo>
                    <a:pt x="277" y="403"/>
                    <a:pt x="267" y="381"/>
                    <a:pt x="265" y="334"/>
                  </a:cubicBezTo>
                  <a:cubicBezTo>
                    <a:pt x="262" y="274"/>
                    <a:pt x="258" y="214"/>
                    <a:pt x="254" y="154"/>
                  </a:cubicBezTo>
                  <a:cubicBezTo>
                    <a:pt x="253" y="133"/>
                    <a:pt x="247" y="116"/>
                    <a:pt x="227" y="116"/>
                  </a:cubicBezTo>
                  <a:cubicBezTo>
                    <a:pt x="219" y="116"/>
                    <a:pt x="211" y="116"/>
                    <a:pt x="204" y="116"/>
                  </a:cubicBezTo>
                  <a:cubicBezTo>
                    <a:pt x="200" y="100"/>
                    <a:pt x="202" y="64"/>
                    <a:pt x="197" y="49"/>
                  </a:cubicBezTo>
                  <a:cubicBezTo>
                    <a:pt x="191" y="33"/>
                    <a:pt x="174" y="26"/>
                    <a:pt x="156" y="24"/>
                  </a:cubicBezTo>
                  <a:cubicBezTo>
                    <a:pt x="159" y="23"/>
                    <a:pt x="163" y="22"/>
                    <a:pt x="170" y="22"/>
                  </a:cubicBezTo>
                  <a:cubicBezTo>
                    <a:pt x="174" y="22"/>
                    <a:pt x="180" y="22"/>
                    <a:pt x="184" y="21"/>
                  </a:cubicBezTo>
                  <a:cubicBezTo>
                    <a:pt x="195" y="20"/>
                    <a:pt x="198" y="10"/>
                    <a:pt x="200" y="0"/>
                  </a:cubicBezTo>
                  <a:cubicBezTo>
                    <a:pt x="197" y="4"/>
                    <a:pt x="192" y="7"/>
                    <a:pt x="185" y="7"/>
                  </a:cubicBezTo>
                  <a:cubicBezTo>
                    <a:pt x="177" y="7"/>
                    <a:pt x="173" y="6"/>
                    <a:pt x="166" y="6"/>
                  </a:cubicBezTo>
                  <a:cubicBezTo>
                    <a:pt x="156" y="7"/>
                    <a:pt x="152" y="16"/>
                    <a:pt x="151" y="24"/>
                  </a:cubicBezTo>
                  <a:cubicBezTo>
                    <a:pt x="149" y="24"/>
                    <a:pt x="148" y="24"/>
                    <a:pt x="14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1913029" y="3281641"/>
              <a:ext cx="404883" cy="404883"/>
            </a:xfrm>
            <a:custGeom>
              <a:avLst/>
              <a:gdLst>
                <a:gd name="T0" fmla="*/ 439 w 877"/>
                <a:gd name="T1" fmla="*/ 0 h 876"/>
                <a:gd name="T2" fmla="*/ 877 w 877"/>
                <a:gd name="T3" fmla="*/ 438 h 876"/>
                <a:gd name="T4" fmla="*/ 439 w 877"/>
                <a:gd name="T5" fmla="*/ 876 h 876"/>
                <a:gd name="T6" fmla="*/ 0 w 877"/>
                <a:gd name="T7" fmla="*/ 438 h 876"/>
                <a:gd name="T8" fmla="*/ 439 w 877"/>
                <a:gd name="T9" fmla="*/ 0 h 876"/>
                <a:gd name="T10" fmla="*/ 439 w 877"/>
                <a:gd name="T11" fmla="*/ 16 h 876"/>
                <a:gd name="T12" fmla="*/ 439 w 877"/>
                <a:gd name="T13" fmla="*/ 16 h 876"/>
                <a:gd name="T14" fmla="*/ 16 w 877"/>
                <a:gd name="T15" fmla="*/ 438 h 876"/>
                <a:gd name="T16" fmla="*/ 439 w 877"/>
                <a:gd name="T17" fmla="*/ 861 h 876"/>
                <a:gd name="T18" fmla="*/ 861 w 877"/>
                <a:gd name="T19" fmla="*/ 438 h 876"/>
                <a:gd name="T20" fmla="*/ 439 w 877"/>
                <a:gd name="T21" fmla="*/ 1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7" h="876">
                  <a:moveTo>
                    <a:pt x="439" y="0"/>
                  </a:moveTo>
                  <a:cubicBezTo>
                    <a:pt x="680" y="0"/>
                    <a:pt x="877" y="197"/>
                    <a:pt x="877" y="438"/>
                  </a:cubicBezTo>
                  <a:cubicBezTo>
                    <a:pt x="877" y="679"/>
                    <a:pt x="680" y="876"/>
                    <a:pt x="439" y="876"/>
                  </a:cubicBezTo>
                  <a:cubicBezTo>
                    <a:pt x="197" y="876"/>
                    <a:pt x="0" y="679"/>
                    <a:pt x="0" y="438"/>
                  </a:cubicBezTo>
                  <a:cubicBezTo>
                    <a:pt x="0" y="197"/>
                    <a:pt x="197" y="0"/>
                    <a:pt x="439" y="0"/>
                  </a:cubicBezTo>
                  <a:close/>
                  <a:moveTo>
                    <a:pt x="439" y="16"/>
                  </a:moveTo>
                  <a:cubicBezTo>
                    <a:pt x="439" y="16"/>
                    <a:pt x="439" y="16"/>
                    <a:pt x="439" y="16"/>
                  </a:cubicBezTo>
                  <a:cubicBezTo>
                    <a:pt x="206" y="16"/>
                    <a:pt x="16" y="205"/>
                    <a:pt x="16" y="438"/>
                  </a:cubicBezTo>
                  <a:cubicBezTo>
                    <a:pt x="16" y="671"/>
                    <a:pt x="206" y="861"/>
                    <a:pt x="439" y="861"/>
                  </a:cubicBezTo>
                  <a:cubicBezTo>
                    <a:pt x="671" y="861"/>
                    <a:pt x="861" y="671"/>
                    <a:pt x="861" y="438"/>
                  </a:cubicBezTo>
                  <a:cubicBezTo>
                    <a:pt x="861" y="205"/>
                    <a:pt x="671" y="16"/>
                    <a:pt x="43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1937931" y="3475300"/>
              <a:ext cx="354189" cy="186322"/>
            </a:xfrm>
            <a:custGeom>
              <a:avLst/>
              <a:gdLst>
                <a:gd name="T0" fmla="*/ 23 w 767"/>
                <a:gd name="T1" fmla="*/ 25 h 403"/>
                <a:gd name="T2" fmla="*/ 57 w 767"/>
                <a:gd name="T3" fmla="*/ 38 h 403"/>
                <a:gd name="T4" fmla="*/ 55 w 767"/>
                <a:gd name="T5" fmla="*/ 29 h 403"/>
                <a:gd name="T6" fmla="*/ 19 w 767"/>
                <a:gd name="T7" fmla="*/ 52 h 403"/>
                <a:gd name="T8" fmla="*/ 20 w 767"/>
                <a:gd name="T9" fmla="*/ 96 h 403"/>
                <a:gd name="T10" fmla="*/ 17 w 767"/>
                <a:gd name="T11" fmla="*/ 79 h 403"/>
                <a:gd name="T12" fmla="*/ 55 w 767"/>
                <a:gd name="T13" fmla="*/ 90 h 403"/>
                <a:gd name="T14" fmla="*/ 33 w 767"/>
                <a:gd name="T15" fmla="*/ 123 h 403"/>
                <a:gd name="T16" fmla="*/ 87 w 767"/>
                <a:gd name="T17" fmla="*/ 156 h 403"/>
                <a:gd name="T18" fmla="*/ 31 w 767"/>
                <a:gd name="T19" fmla="*/ 156 h 403"/>
                <a:gd name="T20" fmla="*/ 74 w 767"/>
                <a:gd name="T21" fmla="*/ 224 h 403"/>
                <a:gd name="T22" fmla="*/ 113 w 767"/>
                <a:gd name="T23" fmla="*/ 220 h 403"/>
                <a:gd name="T24" fmla="*/ 92 w 767"/>
                <a:gd name="T25" fmla="*/ 213 h 403"/>
                <a:gd name="T26" fmla="*/ 90 w 767"/>
                <a:gd name="T27" fmla="*/ 171 h 403"/>
                <a:gd name="T28" fmla="*/ 61 w 767"/>
                <a:gd name="T29" fmla="*/ 214 h 403"/>
                <a:gd name="T30" fmla="*/ 173 w 767"/>
                <a:gd name="T31" fmla="*/ 271 h 403"/>
                <a:gd name="T32" fmla="*/ 111 w 767"/>
                <a:gd name="T33" fmla="*/ 288 h 403"/>
                <a:gd name="T34" fmla="*/ 153 w 767"/>
                <a:gd name="T35" fmla="*/ 252 h 403"/>
                <a:gd name="T36" fmla="*/ 158 w 767"/>
                <a:gd name="T37" fmla="*/ 316 h 403"/>
                <a:gd name="T38" fmla="*/ 166 w 767"/>
                <a:gd name="T39" fmla="*/ 330 h 403"/>
                <a:gd name="T40" fmla="*/ 152 w 767"/>
                <a:gd name="T41" fmla="*/ 314 h 403"/>
                <a:gd name="T42" fmla="*/ 155 w 767"/>
                <a:gd name="T43" fmla="*/ 318 h 403"/>
                <a:gd name="T44" fmla="*/ 230 w 767"/>
                <a:gd name="T45" fmla="*/ 319 h 403"/>
                <a:gd name="T46" fmla="*/ 270 w 767"/>
                <a:gd name="T47" fmla="*/ 330 h 403"/>
                <a:gd name="T48" fmla="*/ 247 w 767"/>
                <a:gd name="T49" fmla="*/ 377 h 403"/>
                <a:gd name="T50" fmla="*/ 211 w 767"/>
                <a:gd name="T51" fmla="*/ 356 h 403"/>
                <a:gd name="T52" fmla="*/ 364 w 767"/>
                <a:gd name="T53" fmla="*/ 346 h 403"/>
                <a:gd name="T54" fmla="*/ 359 w 767"/>
                <a:gd name="T55" fmla="*/ 401 h 403"/>
                <a:gd name="T56" fmla="*/ 355 w 767"/>
                <a:gd name="T57" fmla="*/ 345 h 403"/>
                <a:gd name="T58" fmla="*/ 368 w 767"/>
                <a:gd name="T59" fmla="*/ 382 h 403"/>
                <a:gd name="T60" fmla="*/ 441 w 767"/>
                <a:gd name="T61" fmla="*/ 351 h 403"/>
                <a:gd name="T62" fmla="*/ 451 w 767"/>
                <a:gd name="T63" fmla="*/ 396 h 403"/>
                <a:gd name="T64" fmla="*/ 398 w 767"/>
                <a:gd name="T65" fmla="*/ 401 h 403"/>
                <a:gd name="T66" fmla="*/ 509 w 767"/>
                <a:gd name="T67" fmla="*/ 382 h 403"/>
                <a:gd name="T68" fmla="*/ 463 w 767"/>
                <a:gd name="T69" fmla="*/ 337 h 403"/>
                <a:gd name="T70" fmla="*/ 554 w 767"/>
                <a:gd name="T71" fmla="*/ 364 h 403"/>
                <a:gd name="T72" fmla="*/ 544 w 767"/>
                <a:gd name="T73" fmla="*/ 311 h 403"/>
                <a:gd name="T74" fmla="*/ 526 w 767"/>
                <a:gd name="T75" fmla="*/ 316 h 403"/>
                <a:gd name="T76" fmla="*/ 593 w 767"/>
                <a:gd name="T77" fmla="*/ 342 h 403"/>
                <a:gd name="T78" fmla="*/ 558 w 767"/>
                <a:gd name="T79" fmla="*/ 299 h 403"/>
                <a:gd name="T80" fmla="*/ 593 w 767"/>
                <a:gd name="T81" fmla="*/ 303 h 403"/>
                <a:gd name="T82" fmla="*/ 595 w 767"/>
                <a:gd name="T83" fmla="*/ 306 h 403"/>
                <a:gd name="T84" fmla="*/ 593 w 767"/>
                <a:gd name="T85" fmla="*/ 342 h 403"/>
                <a:gd name="T86" fmla="*/ 645 w 767"/>
                <a:gd name="T87" fmla="*/ 259 h 403"/>
                <a:gd name="T88" fmla="*/ 685 w 767"/>
                <a:gd name="T89" fmla="*/ 250 h 403"/>
                <a:gd name="T90" fmla="*/ 610 w 767"/>
                <a:gd name="T91" fmla="*/ 262 h 403"/>
                <a:gd name="T92" fmla="*/ 670 w 767"/>
                <a:gd name="T93" fmla="*/ 270 h 403"/>
                <a:gd name="T94" fmla="*/ 712 w 767"/>
                <a:gd name="T95" fmla="*/ 213 h 403"/>
                <a:gd name="T96" fmla="*/ 669 w 767"/>
                <a:gd name="T97" fmla="*/ 213 h 403"/>
                <a:gd name="T98" fmla="*/ 689 w 767"/>
                <a:gd name="T99" fmla="*/ 177 h 403"/>
                <a:gd name="T100" fmla="*/ 692 w 767"/>
                <a:gd name="T101" fmla="*/ 186 h 403"/>
                <a:gd name="T102" fmla="*/ 703 w 767"/>
                <a:gd name="T103" fmla="*/ 229 h 403"/>
                <a:gd name="T104" fmla="*/ 693 w 767"/>
                <a:gd name="T105" fmla="*/ 125 h 403"/>
                <a:gd name="T106" fmla="*/ 734 w 767"/>
                <a:gd name="T107" fmla="*/ 174 h 403"/>
                <a:gd name="T108" fmla="*/ 724 w 767"/>
                <a:gd name="T109" fmla="*/ 67 h 403"/>
                <a:gd name="T110" fmla="*/ 755 w 767"/>
                <a:gd name="T111" fmla="*/ 115 h 403"/>
                <a:gd name="T112" fmla="*/ 712 w 767"/>
                <a:gd name="T113" fmla="*/ 116 h 403"/>
                <a:gd name="T114" fmla="*/ 767 w 767"/>
                <a:gd name="T115" fmla="*/ 12 h 403"/>
                <a:gd name="T116" fmla="*/ 712 w 767"/>
                <a:gd name="T117" fmla="*/ 57 h 403"/>
                <a:gd name="T118" fmla="*/ 737 w 767"/>
                <a:gd name="T119" fmla="*/ 21 h 403"/>
                <a:gd name="T120" fmla="*/ 711 w 767"/>
                <a:gd name="T12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7" h="403">
                  <a:moveTo>
                    <a:pt x="0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6" y="10"/>
                    <a:pt x="12" y="12"/>
                    <a:pt x="9" y="16"/>
                  </a:cubicBezTo>
                  <a:cubicBezTo>
                    <a:pt x="6" y="20"/>
                    <a:pt x="4" y="24"/>
                    <a:pt x="4" y="29"/>
                  </a:cubicBezTo>
                  <a:cubicBezTo>
                    <a:pt x="4" y="32"/>
                    <a:pt x="5" y="34"/>
                    <a:pt x="6" y="36"/>
                  </a:cubicBezTo>
                  <a:cubicBezTo>
                    <a:pt x="8" y="38"/>
                    <a:pt x="10" y="39"/>
                    <a:pt x="12" y="39"/>
                  </a:cubicBezTo>
                  <a:cubicBezTo>
                    <a:pt x="16" y="39"/>
                    <a:pt x="19" y="34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7" y="16"/>
                    <a:pt x="29" y="12"/>
                    <a:pt x="32" y="10"/>
                  </a:cubicBezTo>
                  <a:cubicBezTo>
                    <a:pt x="34" y="9"/>
                    <a:pt x="35" y="8"/>
                    <a:pt x="36" y="8"/>
                  </a:cubicBezTo>
                  <a:cubicBezTo>
                    <a:pt x="38" y="7"/>
                    <a:pt x="39" y="7"/>
                    <a:pt x="41" y="7"/>
                  </a:cubicBezTo>
                  <a:cubicBezTo>
                    <a:pt x="46" y="7"/>
                    <a:pt x="50" y="9"/>
                    <a:pt x="54" y="12"/>
                  </a:cubicBezTo>
                  <a:cubicBezTo>
                    <a:pt x="57" y="16"/>
                    <a:pt x="59" y="21"/>
                    <a:pt x="59" y="27"/>
                  </a:cubicBezTo>
                  <a:cubicBezTo>
                    <a:pt x="59" y="31"/>
                    <a:pt x="58" y="34"/>
                    <a:pt x="57" y="38"/>
                  </a:cubicBezTo>
                  <a:cubicBezTo>
                    <a:pt x="56" y="41"/>
                    <a:pt x="55" y="43"/>
                    <a:pt x="55" y="44"/>
                  </a:cubicBezTo>
                  <a:cubicBezTo>
                    <a:pt x="55" y="44"/>
                    <a:pt x="56" y="45"/>
                    <a:pt x="56" y="45"/>
                  </a:cubicBezTo>
                  <a:cubicBezTo>
                    <a:pt x="57" y="46"/>
                    <a:pt x="58" y="46"/>
                    <a:pt x="59" y="46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6" y="46"/>
                    <a:pt x="49" y="44"/>
                    <a:pt x="52" y="40"/>
                  </a:cubicBezTo>
                  <a:cubicBezTo>
                    <a:pt x="54" y="37"/>
                    <a:pt x="56" y="33"/>
                    <a:pt x="55" y="29"/>
                  </a:cubicBezTo>
                  <a:cubicBezTo>
                    <a:pt x="55" y="26"/>
                    <a:pt x="55" y="24"/>
                    <a:pt x="53" y="22"/>
                  </a:cubicBezTo>
                  <a:cubicBezTo>
                    <a:pt x="52" y="20"/>
                    <a:pt x="50" y="20"/>
                    <a:pt x="48" y="20"/>
                  </a:cubicBezTo>
                  <a:cubicBezTo>
                    <a:pt x="45" y="20"/>
                    <a:pt x="42" y="23"/>
                    <a:pt x="40" y="30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6"/>
                    <a:pt x="36" y="40"/>
                    <a:pt x="35" y="42"/>
                  </a:cubicBezTo>
                  <a:cubicBezTo>
                    <a:pt x="33" y="44"/>
                    <a:pt x="32" y="46"/>
                    <a:pt x="31" y="47"/>
                  </a:cubicBezTo>
                  <a:cubicBezTo>
                    <a:pt x="30" y="48"/>
                    <a:pt x="28" y="49"/>
                    <a:pt x="26" y="50"/>
                  </a:cubicBezTo>
                  <a:cubicBezTo>
                    <a:pt x="24" y="51"/>
                    <a:pt x="22" y="52"/>
                    <a:pt x="19" y="52"/>
                  </a:cubicBezTo>
                  <a:cubicBezTo>
                    <a:pt x="14" y="52"/>
                    <a:pt x="9" y="50"/>
                    <a:pt x="6" y="46"/>
                  </a:cubicBezTo>
                  <a:cubicBezTo>
                    <a:pt x="2" y="42"/>
                    <a:pt x="1" y="37"/>
                    <a:pt x="1" y="30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3" y="15"/>
                    <a:pt x="4" y="13"/>
                    <a:pt x="4" y="13"/>
                  </a:cubicBezTo>
                  <a:cubicBezTo>
                    <a:pt x="4" y="12"/>
                    <a:pt x="4" y="11"/>
                    <a:pt x="3" y="10"/>
                  </a:cubicBezTo>
                  <a:cubicBezTo>
                    <a:pt x="2" y="10"/>
                    <a:pt x="1" y="10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lose/>
                  <a:moveTo>
                    <a:pt x="20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17" y="96"/>
                    <a:pt x="15" y="97"/>
                    <a:pt x="14" y="99"/>
                  </a:cubicBezTo>
                  <a:cubicBezTo>
                    <a:pt x="13" y="100"/>
                    <a:pt x="13" y="102"/>
                    <a:pt x="13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6"/>
                    <a:pt x="9" y="77"/>
                    <a:pt x="10" y="78"/>
                  </a:cubicBezTo>
                  <a:cubicBezTo>
                    <a:pt x="12" y="79"/>
                    <a:pt x="14" y="79"/>
                    <a:pt x="17" y="79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5" y="72"/>
                    <a:pt x="56" y="71"/>
                    <a:pt x="57" y="70"/>
                  </a:cubicBezTo>
                  <a:cubicBezTo>
                    <a:pt x="58" y="69"/>
                    <a:pt x="59" y="67"/>
                    <a:pt x="58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3" y="93"/>
                    <a:pt x="62" y="91"/>
                    <a:pt x="61" y="90"/>
                  </a:cubicBezTo>
                  <a:cubicBezTo>
                    <a:pt x="60" y="89"/>
                    <a:pt x="58" y="89"/>
                    <a:pt x="55" y="90"/>
                  </a:cubicBezTo>
                  <a:cubicBezTo>
                    <a:pt x="20" y="96"/>
                    <a:pt x="20" y="96"/>
                    <a:pt x="20" y="96"/>
                  </a:cubicBezTo>
                  <a:close/>
                  <a:moveTo>
                    <a:pt x="45" y="171"/>
                  </a:moveTo>
                  <a:cubicBezTo>
                    <a:pt x="45" y="171"/>
                    <a:pt x="45" y="171"/>
                    <a:pt x="45" y="171"/>
                  </a:cubicBezTo>
                  <a:cubicBezTo>
                    <a:pt x="40" y="170"/>
                    <a:pt x="36" y="168"/>
                    <a:pt x="32" y="165"/>
                  </a:cubicBezTo>
                  <a:cubicBezTo>
                    <a:pt x="29" y="162"/>
                    <a:pt x="26" y="158"/>
                    <a:pt x="25" y="153"/>
                  </a:cubicBezTo>
                  <a:cubicBezTo>
                    <a:pt x="24" y="149"/>
                    <a:pt x="23" y="146"/>
                    <a:pt x="23" y="142"/>
                  </a:cubicBezTo>
                  <a:cubicBezTo>
                    <a:pt x="24" y="139"/>
                    <a:pt x="25" y="135"/>
                    <a:pt x="26" y="132"/>
                  </a:cubicBezTo>
                  <a:cubicBezTo>
                    <a:pt x="28" y="128"/>
                    <a:pt x="30" y="125"/>
                    <a:pt x="33" y="123"/>
                  </a:cubicBezTo>
                  <a:cubicBezTo>
                    <a:pt x="36" y="120"/>
                    <a:pt x="40" y="118"/>
                    <a:pt x="44" y="117"/>
                  </a:cubicBezTo>
                  <a:cubicBezTo>
                    <a:pt x="53" y="114"/>
                    <a:pt x="60" y="115"/>
                    <a:pt x="67" y="118"/>
                  </a:cubicBezTo>
                  <a:cubicBezTo>
                    <a:pt x="73" y="121"/>
                    <a:pt x="78" y="127"/>
                    <a:pt x="81" y="135"/>
                  </a:cubicBezTo>
                  <a:cubicBezTo>
                    <a:pt x="82" y="139"/>
                    <a:pt x="82" y="142"/>
                    <a:pt x="82" y="146"/>
                  </a:cubicBezTo>
                  <a:cubicBezTo>
                    <a:pt x="82" y="150"/>
                    <a:pt x="82" y="152"/>
                    <a:pt x="82" y="152"/>
                  </a:cubicBezTo>
                  <a:cubicBezTo>
                    <a:pt x="83" y="153"/>
                    <a:pt x="83" y="153"/>
                    <a:pt x="84" y="153"/>
                  </a:cubicBezTo>
                  <a:cubicBezTo>
                    <a:pt x="84" y="154"/>
                    <a:pt x="85" y="154"/>
                    <a:pt x="86" y="154"/>
                  </a:cubicBezTo>
                  <a:cubicBezTo>
                    <a:pt x="87" y="156"/>
                    <a:pt x="87" y="156"/>
                    <a:pt x="87" y="156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3" y="157"/>
                    <a:pt x="76" y="155"/>
                    <a:pt x="78" y="151"/>
                  </a:cubicBezTo>
                  <a:cubicBezTo>
                    <a:pt x="79" y="148"/>
                    <a:pt x="79" y="145"/>
                    <a:pt x="78" y="141"/>
                  </a:cubicBezTo>
                  <a:cubicBezTo>
                    <a:pt x="77" y="136"/>
                    <a:pt x="73" y="133"/>
                    <a:pt x="69" y="132"/>
                  </a:cubicBezTo>
                  <a:cubicBezTo>
                    <a:pt x="64" y="131"/>
                    <a:pt x="58" y="132"/>
                    <a:pt x="51" y="134"/>
                  </a:cubicBezTo>
                  <a:cubicBezTo>
                    <a:pt x="43" y="137"/>
                    <a:pt x="37" y="140"/>
                    <a:pt x="34" y="144"/>
                  </a:cubicBezTo>
                  <a:cubicBezTo>
                    <a:pt x="31" y="147"/>
                    <a:pt x="30" y="151"/>
                    <a:pt x="31" y="156"/>
                  </a:cubicBezTo>
                  <a:cubicBezTo>
                    <a:pt x="32" y="159"/>
                    <a:pt x="34" y="161"/>
                    <a:pt x="36" y="163"/>
                  </a:cubicBezTo>
                  <a:cubicBezTo>
                    <a:pt x="39" y="165"/>
                    <a:pt x="42" y="167"/>
                    <a:pt x="46" y="168"/>
                  </a:cubicBezTo>
                  <a:cubicBezTo>
                    <a:pt x="45" y="171"/>
                    <a:pt x="45" y="171"/>
                    <a:pt x="45" y="171"/>
                  </a:cubicBezTo>
                  <a:close/>
                  <a:moveTo>
                    <a:pt x="65" y="209"/>
                  </a:moveTo>
                  <a:cubicBezTo>
                    <a:pt x="65" y="209"/>
                    <a:pt x="65" y="209"/>
                    <a:pt x="65" y="209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88" y="215"/>
                    <a:pt x="88" y="215"/>
                    <a:pt x="88" y="215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1" y="225"/>
                    <a:pt x="69" y="226"/>
                    <a:pt x="68" y="226"/>
                  </a:cubicBezTo>
                  <a:cubicBezTo>
                    <a:pt x="66" y="225"/>
                    <a:pt x="65" y="224"/>
                    <a:pt x="63" y="222"/>
                  </a:cubicBezTo>
                  <a:cubicBezTo>
                    <a:pt x="62" y="223"/>
                    <a:pt x="62" y="223"/>
                    <a:pt x="62" y="223"/>
                  </a:cubicBezTo>
                  <a:cubicBezTo>
                    <a:pt x="78" y="250"/>
                    <a:pt x="78" y="250"/>
                    <a:pt x="78" y="250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79" y="247"/>
                    <a:pt x="78" y="245"/>
                    <a:pt x="79" y="243"/>
                  </a:cubicBezTo>
                  <a:cubicBezTo>
                    <a:pt x="79" y="242"/>
                    <a:pt x="81" y="240"/>
                    <a:pt x="83" y="239"/>
                  </a:cubicBezTo>
                  <a:cubicBezTo>
                    <a:pt x="113" y="220"/>
                    <a:pt x="113" y="220"/>
                    <a:pt x="113" y="220"/>
                  </a:cubicBezTo>
                  <a:cubicBezTo>
                    <a:pt x="116" y="218"/>
                    <a:pt x="118" y="218"/>
                    <a:pt x="119" y="218"/>
                  </a:cubicBezTo>
                  <a:cubicBezTo>
                    <a:pt x="121" y="218"/>
                    <a:pt x="122" y="219"/>
                    <a:pt x="124" y="222"/>
                  </a:cubicBezTo>
                  <a:cubicBezTo>
                    <a:pt x="126" y="220"/>
                    <a:pt x="126" y="220"/>
                    <a:pt x="126" y="220"/>
                  </a:cubicBezTo>
                  <a:cubicBezTo>
                    <a:pt x="109" y="194"/>
                    <a:pt x="109" y="194"/>
                    <a:pt x="109" y="194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8" y="197"/>
                    <a:pt x="109" y="199"/>
                    <a:pt x="108" y="200"/>
                  </a:cubicBezTo>
                  <a:cubicBezTo>
                    <a:pt x="108" y="202"/>
                    <a:pt x="106" y="204"/>
                    <a:pt x="104" y="205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83" y="198"/>
                    <a:pt x="83" y="198"/>
                    <a:pt x="83" y="198"/>
                  </a:cubicBezTo>
                  <a:cubicBezTo>
                    <a:pt x="95" y="191"/>
                    <a:pt x="95" y="191"/>
                    <a:pt x="95" y="191"/>
                  </a:cubicBezTo>
                  <a:cubicBezTo>
                    <a:pt x="97" y="189"/>
                    <a:pt x="99" y="188"/>
                    <a:pt x="101" y="189"/>
                  </a:cubicBezTo>
                  <a:cubicBezTo>
                    <a:pt x="103" y="189"/>
                    <a:pt x="104" y="190"/>
                    <a:pt x="106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91" y="165"/>
                    <a:pt x="91" y="165"/>
                    <a:pt x="91" y="165"/>
                  </a:cubicBezTo>
                  <a:cubicBezTo>
                    <a:pt x="89" y="166"/>
                    <a:pt x="89" y="166"/>
                    <a:pt x="89" y="166"/>
                  </a:cubicBezTo>
                  <a:cubicBezTo>
                    <a:pt x="90" y="168"/>
                    <a:pt x="91" y="170"/>
                    <a:pt x="90" y="171"/>
                  </a:cubicBezTo>
                  <a:cubicBezTo>
                    <a:pt x="90" y="173"/>
                    <a:pt x="88" y="174"/>
                    <a:pt x="86" y="176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3" y="196"/>
                    <a:pt x="51" y="197"/>
                    <a:pt x="50" y="197"/>
                  </a:cubicBezTo>
                  <a:cubicBezTo>
                    <a:pt x="48" y="196"/>
                    <a:pt x="47" y="195"/>
                    <a:pt x="45" y="193"/>
                  </a:cubicBezTo>
                  <a:cubicBezTo>
                    <a:pt x="43" y="194"/>
                    <a:pt x="43" y="194"/>
                    <a:pt x="43" y="194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2" y="220"/>
                    <a:pt x="62" y="220"/>
                    <a:pt x="62" y="220"/>
                  </a:cubicBezTo>
                  <a:cubicBezTo>
                    <a:pt x="61" y="217"/>
                    <a:pt x="60" y="216"/>
                    <a:pt x="61" y="214"/>
                  </a:cubicBezTo>
                  <a:cubicBezTo>
                    <a:pt x="61" y="212"/>
                    <a:pt x="62" y="211"/>
                    <a:pt x="65" y="209"/>
                  </a:cubicBezTo>
                  <a:close/>
                  <a:moveTo>
                    <a:pt x="140" y="287"/>
                  </a:moveTo>
                  <a:cubicBezTo>
                    <a:pt x="140" y="287"/>
                    <a:pt x="140" y="287"/>
                    <a:pt x="140" y="287"/>
                  </a:cubicBezTo>
                  <a:cubicBezTo>
                    <a:pt x="158" y="270"/>
                    <a:pt x="158" y="270"/>
                    <a:pt x="158" y="270"/>
                  </a:cubicBezTo>
                  <a:cubicBezTo>
                    <a:pt x="161" y="268"/>
                    <a:pt x="162" y="266"/>
                    <a:pt x="162" y="264"/>
                  </a:cubicBezTo>
                  <a:cubicBezTo>
                    <a:pt x="162" y="263"/>
                    <a:pt x="161" y="261"/>
                    <a:pt x="159" y="259"/>
                  </a:cubicBezTo>
                  <a:cubicBezTo>
                    <a:pt x="161" y="257"/>
                    <a:pt x="161" y="257"/>
                    <a:pt x="161" y="257"/>
                  </a:cubicBezTo>
                  <a:cubicBezTo>
                    <a:pt x="173" y="271"/>
                    <a:pt x="173" y="271"/>
                    <a:pt x="173" y="271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0" y="270"/>
                    <a:pt x="168" y="269"/>
                    <a:pt x="167" y="269"/>
                  </a:cubicBezTo>
                  <a:cubicBezTo>
                    <a:pt x="165" y="269"/>
                    <a:pt x="163" y="270"/>
                    <a:pt x="161" y="272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0" y="292"/>
                    <a:pt x="137" y="294"/>
                    <a:pt x="135" y="295"/>
                  </a:cubicBezTo>
                  <a:cubicBezTo>
                    <a:pt x="133" y="296"/>
                    <a:pt x="131" y="297"/>
                    <a:pt x="129" y="297"/>
                  </a:cubicBezTo>
                  <a:cubicBezTo>
                    <a:pt x="126" y="297"/>
                    <a:pt x="123" y="296"/>
                    <a:pt x="120" y="295"/>
                  </a:cubicBezTo>
                  <a:cubicBezTo>
                    <a:pt x="117" y="293"/>
                    <a:pt x="114" y="291"/>
                    <a:pt x="111" y="288"/>
                  </a:cubicBezTo>
                  <a:cubicBezTo>
                    <a:pt x="106" y="282"/>
                    <a:pt x="104" y="277"/>
                    <a:pt x="104" y="272"/>
                  </a:cubicBezTo>
                  <a:cubicBezTo>
                    <a:pt x="103" y="267"/>
                    <a:pt x="106" y="262"/>
                    <a:pt x="111" y="258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3" y="238"/>
                    <a:pt x="134" y="236"/>
                    <a:pt x="134" y="234"/>
                  </a:cubicBezTo>
                  <a:cubicBezTo>
                    <a:pt x="134" y="233"/>
                    <a:pt x="133" y="231"/>
                    <a:pt x="131" y="229"/>
                  </a:cubicBezTo>
                  <a:cubicBezTo>
                    <a:pt x="133" y="227"/>
                    <a:pt x="133" y="227"/>
                    <a:pt x="133" y="227"/>
                  </a:cubicBezTo>
                  <a:cubicBezTo>
                    <a:pt x="155" y="251"/>
                    <a:pt x="155" y="251"/>
                    <a:pt x="155" y="251"/>
                  </a:cubicBezTo>
                  <a:cubicBezTo>
                    <a:pt x="153" y="252"/>
                    <a:pt x="153" y="252"/>
                    <a:pt x="153" y="252"/>
                  </a:cubicBezTo>
                  <a:cubicBezTo>
                    <a:pt x="151" y="250"/>
                    <a:pt x="149" y="249"/>
                    <a:pt x="148" y="249"/>
                  </a:cubicBezTo>
                  <a:cubicBezTo>
                    <a:pt x="146" y="249"/>
                    <a:pt x="144" y="250"/>
                    <a:pt x="142" y="252"/>
                  </a:cubicBezTo>
                  <a:cubicBezTo>
                    <a:pt x="120" y="273"/>
                    <a:pt x="120" y="273"/>
                    <a:pt x="120" y="273"/>
                  </a:cubicBezTo>
                  <a:cubicBezTo>
                    <a:pt x="117" y="276"/>
                    <a:pt x="115" y="279"/>
                    <a:pt x="115" y="281"/>
                  </a:cubicBezTo>
                  <a:cubicBezTo>
                    <a:pt x="115" y="284"/>
                    <a:pt x="116" y="286"/>
                    <a:pt x="118" y="289"/>
                  </a:cubicBezTo>
                  <a:cubicBezTo>
                    <a:pt x="121" y="292"/>
                    <a:pt x="125" y="294"/>
                    <a:pt x="128" y="293"/>
                  </a:cubicBezTo>
                  <a:cubicBezTo>
                    <a:pt x="132" y="293"/>
                    <a:pt x="136" y="291"/>
                    <a:pt x="140" y="287"/>
                  </a:cubicBezTo>
                  <a:close/>
                  <a:moveTo>
                    <a:pt x="158" y="316"/>
                  </a:moveTo>
                  <a:cubicBezTo>
                    <a:pt x="158" y="316"/>
                    <a:pt x="158" y="316"/>
                    <a:pt x="158" y="316"/>
                  </a:cubicBezTo>
                  <a:cubicBezTo>
                    <a:pt x="165" y="311"/>
                    <a:pt x="165" y="311"/>
                    <a:pt x="165" y="311"/>
                  </a:cubicBezTo>
                  <a:cubicBezTo>
                    <a:pt x="177" y="319"/>
                    <a:pt x="177" y="319"/>
                    <a:pt x="177" y="319"/>
                  </a:cubicBezTo>
                  <a:cubicBezTo>
                    <a:pt x="174" y="329"/>
                    <a:pt x="174" y="329"/>
                    <a:pt x="174" y="329"/>
                  </a:cubicBezTo>
                  <a:cubicBezTo>
                    <a:pt x="174" y="330"/>
                    <a:pt x="174" y="330"/>
                    <a:pt x="174" y="331"/>
                  </a:cubicBezTo>
                  <a:cubicBezTo>
                    <a:pt x="173" y="331"/>
                    <a:pt x="173" y="332"/>
                    <a:pt x="173" y="332"/>
                  </a:cubicBezTo>
                  <a:cubicBezTo>
                    <a:pt x="172" y="333"/>
                    <a:pt x="171" y="333"/>
                    <a:pt x="171" y="333"/>
                  </a:cubicBezTo>
                  <a:cubicBezTo>
                    <a:pt x="170" y="333"/>
                    <a:pt x="168" y="332"/>
                    <a:pt x="166" y="330"/>
                  </a:cubicBezTo>
                  <a:cubicBezTo>
                    <a:pt x="165" y="332"/>
                    <a:pt x="165" y="332"/>
                    <a:pt x="165" y="332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190" y="348"/>
                    <a:pt x="190" y="348"/>
                    <a:pt x="190" y="348"/>
                  </a:cubicBezTo>
                  <a:cubicBezTo>
                    <a:pt x="189" y="347"/>
                    <a:pt x="188" y="346"/>
                    <a:pt x="188" y="345"/>
                  </a:cubicBezTo>
                  <a:cubicBezTo>
                    <a:pt x="187" y="344"/>
                    <a:pt x="188" y="343"/>
                    <a:pt x="188" y="341"/>
                  </a:cubicBezTo>
                  <a:cubicBezTo>
                    <a:pt x="201" y="290"/>
                    <a:pt x="201" y="290"/>
                    <a:pt x="201" y="290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5"/>
                    <a:pt x="149" y="316"/>
                    <a:pt x="148" y="316"/>
                  </a:cubicBezTo>
                  <a:cubicBezTo>
                    <a:pt x="147" y="316"/>
                    <a:pt x="145" y="316"/>
                    <a:pt x="144" y="315"/>
                  </a:cubicBezTo>
                  <a:cubicBezTo>
                    <a:pt x="143" y="317"/>
                    <a:pt x="143" y="317"/>
                    <a:pt x="143" y="317"/>
                  </a:cubicBezTo>
                  <a:cubicBezTo>
                    <a:pt x="157" y="326"/>
                    <a:pt x="157" y="326"/>
                    <a:pt x="157" y="326"/>
                  </a:cubicBezTo>
                  <a:cubicBezTo>
                    <a:pt x="158" y="325"/>
                    <a:pt x="158" y="325"/>
                    <a:pt x="158" y="325"/>
                  </a:cubicBezTo>
                  <a:cubicBezTo>
                    <a:pt x="157" y="324"/>
                    <a:pt x="157" y="324"/>
                    <a:pt x="157" y="324"/>
                  </a:cubicBezTo>
                  <a:cubicBezTo>
                    <a:pt x="156" y="323"/>
                    <a:pt x="155" y="322"/>
                    <a:pt x="154" y="321"/>
                  </a:cubicBezTo>
                  <a:cubicBezTo>
                    <a:pt x="154" y="320"/>
                    <a:pt x="154" y="319"/>
                    <a:pt x="155" y="318"/>
                  </a:cubicBezTo>
                  <a:cubicBezTo>
                    <a:pt x="155" y="317"/>
                    <a:pt x="156" y="317"/>
                    <a:pt x="156" y="317"/>
                  </a:cubicBezTo>
                  <a:cubicBezTo>
                    <a:pt x="157" y="316"/>
                    <a:pt x="157" y="316"/>
                    <a:pt x="158" y="316"/>
                  </a:cubicBezTo>
                  <a:close/>
                  <a:moveTo>
                    <a:pt x="168" y="309"/>
                  </a:moveTo>
                  <a:cubicBezTo>
                    <a:pt x="168" y="309"/>
                    <a:pt x="168" y="309"/>
                    <a:pt x="168" y="309"/>
                  </a:cubicBezTo>
                  <a:cubicBezTo>
                    <a:pt x="183" y="300"/>
                    <a:pt x="183" y="300"/>
                    <a:pt x="183" y="300"/>
                  </a:cubicBezTo>
                  <a:cubicBezTo>
                    <a:pt x="178" y="316"/>
                    <a:pt x="178" y="316"/>
                    <a:pt x="178" y="316"/>
                  </a:cubicBezTo>
                  <a:cubicBezTo>
                    <a:pt x="168" y="309"/>
                    <a:pt x="168" y="309"/>
                    <a:pt x="168" y="309"/>
                  </a:cubicBezTo>
                  <a:close/>
                  <a:moveTo>
                    <a:pt x="230" y="319"/>
                  </a:moveTo>
                  <a:cubicBezTo>
                    <a:pt x="230" y="319"/>
                    <a:pt x="230" y="319"/>
                    <a:pt x="230" y="319"/>
                  </a:cubicBezTo>
                  <a:cubicBezTo>
                    <a:pt x="231" y="316"/>
                    <a:pt x="232" y="314"/>
                    <a:pt x="231" y="312"/>
                  </a:cubicBezTo>
                  <a:cubicBezTo>
                    <a:pt x="231" y="311"/>
                    <a:pt x="229" y="310"/>
                    <a:pt x="227" y="308"/>
                  </a:cubicBezTo>
                  <a:cubicBezTo>
                    <a:pt x="228" y="307"/>
                    <a:pt x="228" y="307"/>
                    <a:pt x="228" y="307"/>
                  </a:cubicBezTo>
                  <a:cubicBezTo>
                    <a:pt x="249" y="316"/>
                    <a:pt x="249" y="316"/>
                    <a:pt x="249" y="316"/>
                  </a:cubicBezTo>
                  <a:cubicBezTo>
                    <a:pt x="259" y="357"/>
                    <a:pt x="259" y="357"/>
                    <a:pt x="259" y="357"/>
                  </a:cubicBezTo>
                  <a:cubicBezTo>
                    <a:pt x="269" y="337"/>
                    <a:pt x="269" y="337"/>
                    <a:pt x="269" y="337"/>
                  </a:cubicBezTo>
                  <a:cubicBezTo>
                    <a:pt x="270" y="334"/>
                    <a:pt x="270" y="332"/>
                    <a:pt x="270" y="330"/>
                  </a:cubicBezTo>
                  <a:cubicBezTo>
                    <a:pt x="269" y="329"/>
                    <a:pt x="268" y="328"/>
                    <a:pt x="266" y="326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2" y="334"/>
                    <a:pt x="282" y="334"/>
                    <a:pt x="282" y="334"/>
                  </a:cubicBezTo>
                  <a:cubicBezTo>
                    <a:pt x="280" y="333"/>
                    <a:pt x="278" y="333"/>
                    <a:pt x="276" y="333"/>
                  </a:cubicBezTo>
                  <a:cubicBezTo>
                    <a:pt x="275" y="334"/>
                    <a:pt x="273" y="336"/>
                    <a:pt x="272" y="338"/>
                  </a:cubicBezTo>
                  <a:cubicBezTo>
                    <a:pt x="253" y="380"/>
                    <a:pt x="253" y="380"/>
                    <a:pt x="253" y="380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19" y="352"/>
                    <a:pt x="219" y="352"/>
                    <a:pt x="219" y="352"/>
                  </a:cubicBezTo>
                  <a:cubicBezTo>
                    <a:pt x="217" y="355"/>
                    <a:pt x="217" y="357"/>
                    <a:pt x="217" y="359"/>
                  </a:cubicBezTo>
                  <a:cubicBezTo>
                    <a:pt x="218" y="360"/>
                    <a:pt x="219" y="362"/>
                    <a:pt x="222" y="363"/>
                  </a:cubicBezTo>
                  <a:cubicBezTo>
                    <a:pt x="221" y="365"/>
                    <a:pt x="221" y="365"/>
                    <a:pt x="221" y="365"/>
                  </a:cubicBezTo>
                  <a:cubicBezTo>
                    <a:pt x="204" y="357"/>
                    <a:pt x="204" y="357"/>
                    <a:pt x="204" y="357"/>
                  </a:cubicBezTo>
                  <a:cubicBezTo>
                    <a:pt x="205" y="355"/>
                    <a:pt x="205" y="355"/>
                    <a:pt x="205" y="355"/>
                  </a:cubicBezTo>
                  <a:cubicBezTo>
                    <a:pt x="208" y="356"/>
                    <a:pt x="210" y="356"/>
                    <a:pt x="211" y="356"/>
                  </a:cubicBezTo>
                  <a:cubicBezTo>
                    <a:pt x="213" y="355"/>
                    <a:pt x="214" y="353"/>
                    <a:pt x="215" y="351"/>
                  </a:cubicBezTo>
                  <a:cubicBezTo>
                    <a:pt x="230" y="319"/>
                    <a:pt x="230" y="319"/>
                    <a:pt x="230" y="319"/>
                  </a:cubicBezTo>
                  <a:close/>
                  <a:moveTo>
                    <a:pt x="368" y="382"/>
                  </a:moveTo>
                  <a:cubicBezTo>
                    <a:pt x="368" y="382"/>
                    <a:pt x="368" y="382"/>
                    <a:pt x="368" y="382"/>
                  </a:cubicBezTo>
                  <a:cubicBezTo>
                    <a:pt x="370" y="356"/>
                    <a:pt x="370" y="356"/>
                    <a:pt x="370" y="356"/>
                  </a:cubicBezTo>
                  <a:cubicBezTo>
                    <a:pt x="371" y="354"/>
                    <a:pt x="370" y="351"/>
                    <a:pt x="369" y="350"/>
                  </a:cubicBezTo>
                  <a:cubicBezTo>
                    <a:pt x="368" y="349"/>
                    <a:pt x="367" y="348"/>
                    <a:pt x="364" y="348"/>
                  </a:cubicBezTo>
                  <a:cubicBezTo>
                    <a:pt x="364" y="346"/>
                    <a:pt x="364" y="346"/>
                    <a:pt x="364" y="346"/>
                  </a:cubicBezTo>
                  <a:cubicBezTo>
                    <a:pt x="382" y="347"/>
                    <a:pt x="382" y="347"/>
                    <a:pt x="382" y="347"/>
                  </a:cubicBezTo>
                  <a:cubicBezTo>
                    <a:pt x="382" y="349"/>
                    <a:pt x="382" y="349"/>
                    <a:pt x="382" y="349"/>
                  </a:cubicBezTo>
                  <a:cubicBezTo>
                    <a:pt x="379" y="349"/>
                    <a:pt x="378" y="350"/>
                    <a:pt x="376" y="351"/>
                  </a:cubicBezTo>
                  <a:cubicBezTo>
                    <a:pt x="375" y="352"/>
                    <a:pt x="374" y="354"/>
                    <a:pt x="374" y="357"/>
                  </a:cubicBezTo>
                  <a:cubicBezTo>
                    <a:pt x="372" y="382"/>
                    <a:pt x="372" y="382"/>
                    <a:pt x="372" y="382"/>
                  </a:cubicBezTo>
                  <a:cubicBezTo>
                    <a:pt x="372" y="386"/>
                    <a:pt x="371" y="389"/>
                    <a:pt x="370" y="391"/>
                  </a:cubicBezTo>
                  <a:cubicBezTo>
                    <a:pt x="369" y="393"/>
                    <a:pt x="368" y="395"/>
                    <a:pt x="367" y="396"/>
                  </a:cubicBezTo>
                  <a:cubicBezTo>
                    <a:pt x="365" y="398"/>
                    <a:pt x="362" y="400"/>
                    <a:pt x="359" y="401"/>
                  </a:cubicBezTo>
                  <a:cubicBezTo>
                    <a:pt x="355" y="402"/>
                    <a:pt x="352" y="402"/>
                    <a:pt x="348" y="402"/>
                  </a:cubicBezTo>
                  <a:cubicBezTo>
                    <a:pt x="340" y="401"/>
                    <a:pt x="335" y="399"/>
                    <a:pt x="331" y="395"/>
                  </a:cubicBezTo>
                  <a:cubicBezTo>
                    <a:pt x="328" y="391"/>
                    <a:pt x="327" y="386"/>
                    <a:pt x="327" y="379"/>
                  </a:cubicBezTo>
                  <a:cubicBezTo>
                    <a:pt x="330" y="353"/>
                    <a:pt x="330" y="353"/>
                    <a:pt x="330" y="353"/>
                  </a:cubicBezTo>
                  <a:cubicBezTo>
                    <a:pt x="330" y="350"/>
                    <a:pt x="329" y="348"/>
                    <a:pt x="328" y="347"/>
                  </a:cubicBezTo>
                  <a:cubicBezTo>
                    <a:pt x="328" y="345"/>
                    <a:pt x="326" y="344"/>
                    <a:pt x="323" y="344"/>
                  </a:cubicBezTo>
                  <a:cubicBezTo>
                    <a:pt x="323" y="342"/>
                    <a:pt x="323" y="342"/>
                    <a:pt x="323" y="342"/>
                  </a:cubicBezTo>
                  <a:cubicBezTo>
                    <a:pt x="355" y="345"/>
                    <a:pt x="355" y="345"/>
                    <a:pt x="355" y="345"/>
                  </a:cubicBezTo>
                  <a:cubicBezTo>
                    <a:pt x="355" y="347"/>
                    <a:pt x="355" y="347"/>
                    <a:pt x="355" y="347"/>
                  </a:cubicBezTo>
                  <a:cubicBezTo>
                    <a:pt x="352" y="347"/>
                    <a:pt x="350" y="347"/>
                    <a:pt x="349" y="348"/>
                  </a:cubicBezTo>
                  <a:cubicBezTo>
                    <a:pt x="348" y="350"/>
                    <a:pt x="347" y="351"/>
                    <a:pt x="347" y="354"/>
                  </a:cubicBezTo>
                  <a:cubicBezTo>
                    <a:pt x="344" y="385"/>
                    <a:pt x="344" y="385"/>
                    <a:pt x="344" y="385"/>
                  </a:cubicBezTo>
                  <a:cubicBezTo>
                    <a:pt x="344" y="389"/>
                    <a:pt x="344" y="392"/>
                    <a:pt x="346" y="394"/>
                  </a:cubicBezTo>
                  <a:cubicBezTo>
                    <a:pt x="347" y="396"/>
                    <a:pt x="350" y="397"/>
                    <a:pt x="354" y="398"/>
                  </a:cubicBezTo>
                  <a:cubicBezTo>
                    <a:pt x="358" y="398"/>
                    <a:pt x="361" y="397"/>
                    <a:pt x="364" y="394"/>
                  </a:cubicBezTo>
                  <a:cubicBezTo>
                    <a:pt x="366" y="392"/>
                    <a:pt x="368" y="387"/>
                    <a:pt x="368" y="382"/>
                  </a:cubicBezTo>
                  <a:close/>
                  <a:moveTo>
                    <a:pt x="399" y="357"/>
                  </a:moveTo>
                  <a:cubicBezTo>
                    <a:pt x="399" y="357"/>
                    <a:pt x="399" y="357"/>
                    <a:pt x="399" y="357"/>
                  </a:cubicBezTo>
                  <a:cubicBezTo>
                    <a:pt x="398" y="354"/>
                    <a:pt x="397" y="352"/>
                    <a:pt x="396" y="351"/>
                  </a:cubicBezTo>
                  <a:cubicBezTo>
                    <a:pt x="395" y="350"/>
                    <a:pt x="393" y="350"/>
                    <a:pt x="390" y="350"/>
                  </a:cubicBezTo>
                  <a:cubicBezTo>
                    <a:pt x="390" y="348"/>
                    <a:pt x="390" y="348"/>
                    <a:pt x="390" y="348"/>
                  </a:cubicBezTo>
                  <a:cubicBezTo>
                    <a:pt x="413" y="345"/>
                    <a:pt x="413" y="345"/>
                    <a:pt x="413" y="345"/>
                  </a:cubicBezTo>
                  <a:cubicBezTo>
                    <a:pt x="444" y="373"/>
                    <a:pt x="444" y="373"/>
                    <a:pt x="444" y="373"/>
                  </a:cubicBezTo>
                  <a:cubicBezTo>
                    <a:pt x="441" y="351"/>
                    <a:pt x="441" y="351"/>
                    <a:pt x="441" y="351"/>
                  </a:cubicBezTo>
                  <a:cubicBezTo>
                    <a:pt x="440" y="348"/>
                    <a:pt x="440" y="346"/>
                    <a:pt x="438" y="345"/>
                  </a:cubicBezTo>
                  <a:cubicBezTo>
                    <a:pt x="437" y="344"/>
                    <a:pt x="435" y="344"/>
                    <a:pt x="433" y="344"/>
                  </a:cubicBezTo>
                  <a:cubicBezTo>
                    <a:pt x="432" y="342"/>
                    <a:pt x="432" y="342"/>
                    <a:pt x="432" y="342"/>
                  </a:cubicBezTo>
                  <a:cubicBezTo>
                    <a:pt x="450" y="339"/>
                    <a:pt x="450" y="339"/>
                    <a:pt x="450" y="339"/>
                  </a:cubicBezTo>
                  <a:cubicBezTo>
                    <a:pt x="450" y="341"/>
                    <a:pt x="450" y="341"/>
                    <a:pt x="450" y="341"/>
                  </a:cubicBezTo>
                  <a:cubicBezTo>
                    <a:pt x="448" y="342"/>
                    <a:pt x="446" y="343"/>
                    <a:pt x="445" y="344"/>
                  </a:cubicBezTo>
                  <a:cubicBezTo>
                    <a:pt x="444" y="346"/>
                    <a:pt x="444" y="348"/>
                    <a:pt x="444" y="350"/>
                  </a:cubicBezTo>
                  <a:cubicBezTo>
                    <a:pt x="451" y="396"/>
                    <a:pt x="451" y="396"/>
                    <a:pt x="451" y="396"/>
                  </a:cubicBezTo>
                  <a:cubicBezTo>
                    <a:pt x="445" y="397"/>
                    <a:pt x="445" y="397"/>
                    <a:pt x="445" y="397"/>
                  </a:cubicBezTo>
                  <a:cubicBezTo>
                    <a:pt x="403" y="358"/>
                    <a:pt x="403" y="358"/>
                    <a:pt x="403" y="358"/>
                  </a:cubicBezTo>
                  <a:cubicBezTo>
                    <a:pt x="407" y="392"/>
                    <a:pt x="407" y="392"/>
                    <a:pt x="407" y="392"/>
                  </a:cubicBezTo>
                  <a:cubicBezTo>
                    <a:pt x="408" y="394"/>
                    <a:pt x="409" y="396"/>
                    <a:pt x="410" y="397"/>
                  </a:cubicBezTo>
                  <a:cubicBezTo>
                    <a:pt x="411" y="398"/>
                    <a:pt x="413" y="399"/>
                    <a:pt x="416" y="399"/>
                  </a:cubicBezTo>
                  <a:cubicBezTo>
                    <a:pt x="416" y="401"/>
                    <a:pt x="416" y="401"/>
                    <a:pt x="416" y="401"/>
                  </a:cubicBezTo>
                  <a:cubicBezTo>
                    <a:pt x="398" y="403"/>
                    <a:pt x="398" y="403"/>
                    <a:pt x="398" y="403"/>
                  </a:cubicBezTo>
                  <a:cubicBezTo>
                    <a:pt x="398" y="401"/>
                    <a:pt x="398" y="401"/>
                    <a:pt x="398" y="401"/>
                  </a:cubicBezTo>
                  <a:cubicBezTo>
                    <a:pt x="400" y="401"/>
                    <a:pt x="402" y="400"/>
                    <a:pt x="403" y="398"/>
                  </a:cubicBezTo>
                  <a:cubicBezTo>
                    <a:pt x="404" y="397"/>
                    <a:pt x="404" y="395"/>
                    <a:pt x="404" y="392"/>
                  </a:cubicBezTo>
                  <a:cubicBezTo>
                    <a:pt x="399" y="357"/>
                    <a:pt x="399" y="357"/>
                    <a:pt x="399" y="357"/>
                  </a:cubicBezTo>
                  <a:close/>
                  <a:moveTo>
                    <a:pt x="499" y="374"/>
                  </a:moveTo>
                  <a:cubicBezTo>
                    <a:pt x="499" y="374"/>
                    <a:pt x="499" y="374"/>
                    <a:pt x="499" y="374"/>
                  </a:cubicBezTo>
                  <a:cubicBezTo>
                    <a:pt x="500" y="377"/>
                    <a:pt x="501" y="379"/>
                    <a:pt x="502" y="379"/>
                  </a:cubicBezTo>
                  <a:cubicBezTo>
                    <a:pt x="504" y="380"/>
                    <a:pt x="506" y="380"/>
                    <a:pt x="508" y="380"/>
                  </a:cubicBezTo>
                  <a:cubicBezTo>
                    <a:pt x="509" y="382"/>
                    <a:pt x="509" y="382"/>
                    <a:pt x="509" y="382"/>
                  </a:cubicBezTo>
                  <a:cubicBezTo>
                    <a:pt x="478" y="391"/>
                    <a:pt x="478" y="391"/>
                    <a:pt x="478" y="391"/>
                  </a:cubicBezTo>
                  <a:cubicBezTo>
                    <a:pt x="478" y="389"/>
                    <a:pt x="478" y="389"/>
                    <a:pt x="478" y="389"/>
                  </a:cubicBezTo>
                  <a:cubicBezTo>
                    <a:pt x="480" y="388"/>
                    <a:pt x="482" y="387"/>
                    <a:pt x="482" y="385"/>
                  </a:cubicBezTo>
                  <a:cubicBezTo>
                    <a:pt x="483" y="384"/>
                    <a:pt x="483" y="382"/>
                    <a:pt x="482" y="379"/>
                  </a:cubicBezTo>
                  <a:cubicBezTo>
                    <a:pt x="473" y="345"/>
                    <a:pt x="473" y="345"/>
                    <a:pt x="473" y="345"/>
                  </a:cubicBezTo>
                  <a:cubicBezTo>
                    <a:pt x="472" y="342"/>
                    <a:pt x="471" y="340"/>
                    <a:pt x="469" y="339"/>
                  </a:cubicBezTo>
                  <a:cubicBezTo>
                    <a:pt x="468" y="338"/>
                    <a:pt x="466" y="338"/>
                    <a:pt x="463" y="339"/>
                  </a:cubicBezTo>
                  <a:cubicBezTo>
                    <a:pt x="463" y="337"/>
                    <a:pt x="463" y="337"/>
                    <a:pt x="463" y="337"/>
                  </a:cubicBezTo>
                  <a:cubicBezTo>
                    <a:pt x="493" y="328"/>
                    <a:pt x="493" y="328"/>
                    <a:pt x="493" y="328"/>
                  </a:cubicBezTo>
                  <a:cubicBezTo>
                    <a:pt x="494" y="330"/>
                    <a:pt x="494" y="330"/>
                    <a:pt x="494" y="330"/>
                  </a:cubicBezTo>
                  <a:cubicBezTo>
                    <a:pt x="491" y="331"/>
                    <a:pt x="490" y="332"/>
                    <a:pt x="489" y="334"/>
                  </a:cubicBezTo>
                  <a:cubicBezTo>
                    <a:pt x="488" y="335"/>
                    <a:pt x="488" y="337"/>
                    <a:pt x="489" y="340"/>
                  </a:cubicBezTo>
                  <a:cubicBezTo>
                    <a:pt x="499" y="374"/>
                    <a:pt x="499" y="374"/>
                    <a:pt x="499" y="374"/>
                  </a:cubicBezTo>
                  <a:close/>
                  <a:moveTo>
                    <a:pt x="550" y="366"/>
                  </a:moveTo>
                  <a:cubicBezTo>
                    <a:pt x="550" y="366"/>
                    <a:pt x="550" y="366"/>
                    <a:pt x="550" y="366"/>
                  </a:cubicBezTo>
                  <a:cubicBezTo>
                    <a:pt x="554" y="364"/>
                    <a:pt x="554" y="364"/>
                    <a:pt x="554" y="364"/>
                  </a:cubicBezTo>
                  <a:cubicBezTo>
                    <a:pt x="549" y="311"/>
                    <a:pt x="549" y="311"/>
                    <a:pt x="549" y="311"/>
                  </a:cubicBezTo>
                  <a:cubicBezTo>
                    <a:pt x="548" y="309"/>
                    <a:pt x="549" y="307"/>
                    <a:pt x="549" y="306"/>
                  </a:cubicBezTo>
                  <a:cubicBezTo>
                    <a:pt x="550" y="304"/>
                    <a:pt x="551" y="303"/>
                    <a:pt x="552" y="302"/>
                  </a:cubicBezTo>
                  <a:cubicBezTo>
                    <a:pt x="551" y="301"/>
                    <a:pt x="551" y="301"/>
                    <a:pt x="551" y="301"/>
                  </a:cubicBezTo>
                  <a:cubicBezTo>
                    <a:pt x="536" y="308"/>
                    <a:pt x="536" y="308"/>
                    <a:pt x="536" y="308"/>
                  </a:cubicBezTo>
                  <a:cubicBezTo>
                    <a:pt x="537" y="310"/>
                    <a:pt x="537" y="310"/>
                    <a:pt x="537" y="310"/>
                  </a:cubicBezTo>
                  <a:cubicBezTo>
                    <a:pt x="539" y="309"/>
                    <a:pt x="540" y="309"/>
                    <a:pt x="542" y="309"/>
                  </a:cubicBezTo>
                  <a:cubicBezTo>
                    <a:pt x="543" y="309"/>
                    <a:pt x="544" y="310"/>
                    <a:pt x="544" y="311"/>
                  </a:cubicBezTo>
                  <a:cubicBezTo>
                    <a:pt x="544" y="311"/>
                    <a:pt x="544" y="311"/>
                    <a:pt x="545" y="312"/>
                  </a:cubicBezTo>
                  <a:cubicBezTo>
                    <a:pt x="545" y="312"/>
                    <a:pt x="545" y="313"/>
                    <a:pt x="545" y="314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25" y="323"/>
                    <a:pt x="525" y="323"/>
                    <a:pt x="525" y="323"/>
                  </a:cubicBezTo>
                  <a:cubicBezTo>
                    <a:pt x="524" y="322"/>
                    <a:pt x="524" y="322"/>
                    <a:pt x="524" y="322"/>
                  </a:cubicBezTo>
                  <a:cubicBezTo>
                    <a:pt x="524" y="321"/>
                    <a:pt x="523" y="321"/>
                    <a:pt x="523" y="321"/>
                  </a:cubicBezTo>
                  <a:cubicBezTo>
                    <a:pt x="523" y="320"/>
                    <a:pt x="523" y="319"/>
                    <a:pt x="523" y="318"/>
                  </a:cubicBezTo>
                  <a:cubicBezTo>
                    <a:pt x="524" y="318"/>
                    <a:pt x="525" y="317"/>
                    <a:pt x="526" y="316"/>
                  </a:cubicBezTo>
                  <a:cubicBezTo>
                    <a:pt x="527" y="316"/>
                    <a:pt x="527" y="316"/>
                    <a:pt x="527" y="316"/>
                  </a:cubicBezTo>
                  <a:cubicBezTo>
                    <a:pt x="526" y="314"/>
                    <a:pt x="526" y="314"/>
                    <a:pt x="526" y="314"/>
                  </a:cubicBezTo>
                  <a:cubicBezTo>
                    <a:pt x="500" y="328"/>
                    <a:pt x="500" y="328"/>
                    <a:pt x="500" y="328"/>
                  </a:cubicBezTo>
                  <a:cubicBezTo>
                    <a:pt x="501" y="329"/>
                    <a:pt x="501" y="329"/>
                    <a:pt x="501" y="329"/>
                  </a:cubicBezTo>
                  <a:cubicBezTo>
                    <a:pt x="503" y="329"/>
                    <a:pt x="504" y="328"/>
                    <a:pt x="505" y="329"/>
                  </a:cubicBezTo>
                  <a:cubicBezTo>
                    <a:pt x="506" y="329"/>
                    <a:pt x="508" y="330"/>
                    <a:pt x="510" y="332"/>
                  </a:cubicBezTo>
                  <a:cubicBezTo>
                    <a:pt x="550" y="366"/>
                    <a:pt x="550" y="366"/>
                    <a:pt x="550" y="366"/>
                  </a:cubicBezTo>
                  <a:close/>
                  <a:moveTo>
                    <a:pt x="593" y="342"/>
                  </a:moveTo>
                  <a:cubicBezTo>
                    <a:pt x="593" y="342"/>
                    <a:pt x="593" y="342"/>
                    <a:pt x="593" y="342"/>
                  </a:cubicBezTo>
                  <a:cubicBezTo>
                    <a:pt x="591" y="341"/>
                    <a:pt x="591" y="341"/>
                    <a:pt x="591" y="341"/>
                  </a:cubicBezTo>
                  <a:cubicBezTo>
                    <a:pt x="593" y="339"/>
                    <a:pt x="594" y="337"/>
                    <a:pt x="594" y="336"/>
                  </a:cubicBezTo>
                  <a:cubicBezTo>
                    <a:pt x="595" y="334"/>
                    <a:pt x="594" y="332"/>
                    <a:pt x="592" y="330"/>
                  </a:cubicBezTo>
                  <a:cubicBezTo>
                    <a:pt x="570" y="302"/>
                    <a:pt x="570" y="302"/>
                    <a:pt x="570" y="302"/>
                  </a:cubicBezTo>
                  <a:cubicBezTo>
                    <a:pt x="568" y="300"/>
                    <a:pt x="566" y="299"/>
                    <a:pt x="564" y="299"/>
                  </a:cubicBezTo>
                  <a:cubicBezTo>
                    <a:pt x="563" y="298"/>
                    <a:pt x="561" y="299"/>
                    <a:pt x="559" y="301"/>
                  </a:cubicBezTo>
                  <a:cubicBezTo>
                    <a:pt x="558" y="299"/>
                    <a:pt x="558" y="299"/>
                    <a:pt x="558" y="299"/>
                  </a:cubicBezTo>
                  <a:cubicBezTo>
                    <a:pt x="596" y="268"/>
                    <a:pt x="596" y="268"/>
                    <a:pt x="596" y="268"/>
                  </a:cubicBezTo>
                  <a:cubicBezTo>
                    <a:pt x="605" y="280"/>
                    <a:pt x="605" y="280"/>
                    <a:pt x="605" y="280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0" y="278"/>
                    <a:pt x="598" y="277"/>
                    <a:pt x="595" y="277"/>
                  </a:cubicBezTo>
                  <a:cubicBezTo>
                    <a:pt x="592" y="277"/>
                    <a:pt x="589" y="278"/>
                    <a:pt x="585" y="281"/>
                  </a:cubicBezTo>
                  <a:cubicBezTo>
                    <a:pt x="579" y="286"/>
                    <a:pt x="579" y="286"/>
                    <a:pt x="579" y="286"/>
                  </a:cubicBezTo>
                  <a:cubicBezTo>
                    <a:pt x="593" y="303"/>
                    <a:pt x="593" y="303"/>
                    <a:pt x="593" y="303"/>
                  </a:cubicBezTo>
                  <a:cubicBezTo>
                    <a:pt x="593" y="303"/>
                    <a:pt x="593" y="303"/>
                    <a:pt x="593" y="303"/>
                  </a:cubicBezTo>
                  <a:cubicBezTo>
                    <a:pt x="596" y="301"/>
                    <a:pt x="597" y="299"/>
                    <a:pt x="597" y="296"/>
                  </a:cubicBezTo>
                  <a:cubicBezTo>
                    <a:pt x="597" y="294"/>
                    <a:pt x="596" y="291"/>
                    <a:pt x="594" y="288"/>
                  </a:cubicBezTo>
                  <a:cubicBezTo>
                    <a:pt x="595" y="286"/>
                    <a:pt x="595" y="286"/>
                    <a:pt x="595" y="286"/>
                  </a:cubicBezTo>
                  <a:cubicBezTo>
                    <a:pt x="612" y="307"/>
                    <a:pt x="612" y="307"/>
                    <a:pt x="612" y="307"/>
                  </a:cubicBezTo>
                  <a:cubicBezTo>
                    <a:pt x="610" y="309"/>
                    <a:pt x="610" y="309"/>
                    <a:pt x="610" y="309"/>
                  </a:cubicBezTo>
                  <a:cubicBezTo>
                    <a:pt x="608" y="306"/>
                    <a:pt x="605" y="304"/>
                    <a:pt x="603" y="303"/>
                  </a:cubicBezTo>
                  <a:cubicBezTo>
                    <a:pt x="600" y="303"/>
                    <a:pt x="598" y="304"/>
                    <a:pt x="595" y="306"/>
                  </a:cubicBezTo>
                  <a:cubicBezTo>
                    <a:pt x="595" y="306"/>
                    <a:pt x="595" y="306"/>
                    <a:pt x="595" y="306"/>
                  </a:cubicBezTo>
                  <a:cubicBezTo>
                    <a:pt x="606" y="320"/>
                    <a:pt x="606" y="320"/>
                    <a:pt x="606" y="320"/>
                  </a:cubicBezTo>
                  <a:cubicBezTo>
                    <a:pt x="607" y="322"/>
                    <a:pt x="609" y="323"/>
                    <a:pt x="610" y="323"/>
                  </a:cubicBezTo>
                  <a:cubicBezTo>
                    <a:pt x="611" y="323"/>
                    <a:pt x="613" y="322"/>
                    <a:pt x="615" y="319"/>
                  </a:cubicBezTo>
                  <a:cubicBezTo>
                    <a:pt x="619" y="316"/>
                    <a:pt x="622" y="313"/>
                    <a:pt x="622" y="309"/>
                  </a:cubicBezTo>
                  <a:cubicBezTo>
                    <a:pt x="623" y="306"/>
                    <a:pt x="623" y="302"/>
                    <a:pt x="620" y="297"/>
                  </a:cubicBezTo>
                  <a:cubicBezTo>
                    <a:pt x="622" y="296"/>
                    <a:pt x="622" y="296"/>
                    <a:pt x="622" y="296"/>
                  </a:cubicBezTo>
                  <a:cubicBezTo>
                    <a:pt x="631" y="312"/>
                    <a:pt x="631" y="312"/>
                    <a:pt x="631" y="312"/>
                  </a:cubicBezTo>
                  <a:cubicBezTo>
                    <a:pt x="593" y="342"/>
                    <a:pt x="593" y="342"/>
                    <a:pt x="593" y="342"/>
                  </a:cubicBezTo>
                  <a:close/>
                  <a:moveTo>
                    <a:pt x="645" y="259"/>
                  </a:moveTo>
                  <a:cubicBezTo>
                    <a:pt x="645" y="259"/>
                    <a:pt x="645" y="259"/>
                    <a:pt x="645" y="259"/>
                  </a:cubicBezTo>
                  <a:cubicBezTo>
                    <a:pt x="645" y="258"/>
                    <a:pt x="645" y="258"/>
                    <a:pt x="645" y="258"/>
                  </a:cubicBezTo>
                  <a:cubicBezTo>
                    <a:pt x="647" y="255"/>
                    <a:pt x="648" y="253"/>
                    <a:pt x="648" y="250"/>
                  </a:cubicBezTo>
                  <a:cubicBezTo>
                    <a:pt x="648" y="248"/>
                    <a:pt x="646" y="245"/>
                    <a:pt x="643" y="243"/>
                  </a:cubicBezTo>
                  <a:cubicBezTo>
                    <a:pt x="640" y="240"/>
                    <a:pt x="637" y="239"/>
                    <a:pt x="634" y="239"/>
                  </a:cubicBezTo>
                  <a:cubicBezTo>
                    <a:pt x="632" y="239"/>
                    <a:pt x="629" y="240"/>
                    <a:pt x="626" y="244"/>
                  </a:cubicBezTo>
                  <a:cubicBezTo>
                    <a:pt x="645" y="259"/>
                    <a:pt x="645" y="259"/>
                    <a:pt x="645" y="259"/>
                  </a:cubicBezTo>
                  <a:close/>
                  <a:moveTo>
                    <a:pt x="659" y="271"/>
                  </a:moveTo>
                  <a:cubicBezTo>
                    <a:pt x="659" y="271"/>
                    <a:pt x="659" y="271"/>
                    <a:pt x="659" y="271"/>
                  </a:cubicBezTo>
                  <a:cubicBezTo>
                    <a:pt x="647" y="261"/>
                    <a:pt x="647" y="261"/>
                    <a:pt x="647" y="261"/>
                  </a:cubicBezTo>
                  <a:cubicBezTo>
                    <a:pt x="648" y="260"/>
                    <a:pt x="648" y="260"/>
                    <a:pt x="648" y="260"/>
                  </a:cubicBezTo>
                  <a:cubicBezTo>
                    <a:pt x="677" y="265"/>
                    <a:pt x="677" y="265"/>
                    <a:pt x="677" y="265"/>
                  </a:cubicBezTo>
                  <a:cubicBezTo>
                    <a:pt x="690" y="250"/>
                    <a:pt x="690" y="250"/>
                    <a:pt x="690" y="250"/>
                  </a:cubicBezTo>
                  <a:cubicBezTo>
                    <a:pt x="689" y="248"/>
                    <a:pt x="689" y="248"/>
                    <a:pt x="689" y="248"/>
                  </a:cubicBezTo>
                  <a:cubicBezTo>
                    <a:pt x="688" y="249"/>
                    <a:pt x="686" y="250"/>
                    <a:pt x="685" y="250"/>
                  </a:cubicBezTo>
                  <a:cubicBezTo>
                    <a:pt x="684" y="251"/>
                    <a:pt x="682" y="250"/>
                    <a:pt x="680" y="250"/>
                  </a:cubicBezTo>
                  <a:cubicBezTo>
                    <a:pt x="658" y="246"/>
                    <a:pt x="658" y="246"/>
                    <a:pt x="658" y="246"/>
                  </a:cubicBezTo>
                  <a:cubicBezTo>
                    <a:pt x="659" y="243"/>
                    <a:pt x="660" y="240"/>
                    <a:pt x="659" y="236"/>
                  </a:cubicBezTo>
                  <a:cubicBezTo>
                    <a:pt x="659" y="233"/>
                    <a:pt x="657" y="231"/>
                    <a:pt x="654" y="229"/>
                  </a:cubicBezTo>
                  <a:cubicBezTo>
                    <a:pt x="651" y="226"/>
                    <a:pt x="647" y="225"/>
                    <a:pt x="642" y="226"/>
                  </a:cubicBezTo>
                  <a:cubicBezTo>
                    <a:pt x="638" y="227"/>
                    <a:pt x="633" y="231"/>
                    <a:pt x="628" y="237"/>
                  </a:cubicBezTo>
                  <a:cubicBezTo>
                    <a:pt x="608" y="260"/>
                    <a:pt x="608" y="260"/>
                    <a:pt x="608" y="260"/>
                  </a:cubicBezTo>
                  <a:cubicBezTo>
                    <a:pt x="610" y="262"/>
                    <a:pt x="610" y="262"/>
                    <a:pt x="610" y="262"/>
                  </a:cubicBezTo>
                  <a:cubicBezTo>
                    <a:pt x="612" y="260"/>
                    <a:pt x="613" y="259"/>
                    <a:pt x="615" y="259"/>
                  </a:cubicBezTo>
                  <a:cubicBezTo>
                    <a:pt x="617" y="259"/>
                    <a:pt x="618" y="260"/>
                    <a:pt x="621" y="261"/>
                  </a:cubicBezTo>
                  <a:cubicBezTo>
                    <a:pt x="648" y="284"/>
                    <a:pt x="648" y="284"/>
                    <a:pt x="648" y="284"/>
                  </a:cubicBezTo>
                  <a:cubicBezTo>
                    <a:pt x="650" y="286"/>
                    <a:pt x="651" y="288"/>
                    <a:pt x="651" y="289"/>
                  </a:cubicBezTo>
                  <a:cubicBezTo>
                    <a:pt x="652" y="291"/>
                    <a:pt x="651" y="293"/>
                    <a:pt x="649" y="295"/>
                  </a:cubicBezTo>
                  <a:cubicBezTo>
                    <a:pt x="651" y="296"/>
                    <a:pt x="651" y="296"/>
                    <a:pt x="651" y="296"/>
                  </a:cubicBezTo>
                  <a:cubicBezTo>
                    <a:pt x="672" y="272"/>
                    <a:pt x="672" y="272"/>
                    <a:pt x="672" y="272"/>
                  </a:cubicBezTo>
                  <a:cubicBezTo>
                    <a:pt x="670" y="270"/>
                    <a:pt x="670" y="270"/>
                    <a:pt x="670" y="270"/>
                  </a:cubicBezTo>
                  <a:cubicBezTo>
                    <a:pt x="668" y="272"/>
                    <a:pt x="666" y="274"/>
                    <a:pt x="665" y="274"/>
                  </a:cubicBezTo>
                  <a:cubicBezTo>
                    <a:pt x="663" y="274"/>
                    <a:pt x="661" y="273"/>
                    <a:pt x="659" y="271"/>
                  </a:cubicBezTo>
                  <a:close/>
                  <a:moveTo>
                    <a:pt x="704" y="233"/>
                  </a:moveTo>
                  <a:cubicBezTo>
                    <a:pt x="704" y="233"/>
                    <a:pt x="704" y="233"/>
                    <a:pt x="704" y="233"/>
                  </a:cubicBezTo>
                  <a:cubicBezTo>
                    <a:pt x="687" y="224"/>
                    <a:pt x="687" y="224"/>
                    <a:pt x="687" y="224"/>
                  </a:cubicBezTo>
                  <a:cubicBezTo>
                    <a:pt x="688" y="222"/>
                    <a:pt x="688" y="222"/>
                    <a:pt x="688" y="222"/>
                  </a:cubicBezTo>
                  <a:cubicBezTo>
                    <a:pt x="692" y="223"/>
                    <a:pt x="697" y="223"/>
                    <a:pt x="701" y="222"/>
                  </a:cubicBezTo>
                  <a:cubicBezTo>
                    <a:pt x="706" y="220"/>
                    <a:pt x="709" y="217"/>
                    <a:pt x="712" y="213"/>
                  </a:cubicBezTo>
                  <a:cubicBezTo>
                    <a:pt x="713" y="210"/>
                    <a:pt x="714" y="207"/>
                    <a:pt x="714" y="205"/>
                  </a:cubicBezTo>
                  <a:cubicBezTo>
                    <a:pt x="713" y="203"/>
                    <a:pt x="712" y="201"/>
                    <a:pt x="710" y="200"/>
                  </a:cubicBezTo>
                  <a:cubicBezTo>
                    <a:pt x="707" y="198"/>
                    <a:pt x="701" y="200"/>
                    <a:pt x="693" y="206"/>
                  </a:cubicBezTo>
                  <a:cubicBezTo>
                    <a:pt x="693" y="206"/>
                    <a:pt x="693" y="206"/>
                    <a:pt x="693" y="206"/>
                  </a:cubicBezTo>
                  <a:cubicBezTo>
                    <a:pt x="693" y="207"/>
                    <a:pt x="692" y="207"/>
                    <a:pt x="691" y="208"/>
                  </a:cubicBezTo>
                  <a:cubicBezTo>
                    <a:pt x="686" y="212"/>
                    <a:pt x="681" y="215"/>
                    <a:pt x="678" y="215"/>
                  </a:cubicBezTo>
                  <a:cubicBezTo>
                    <a:pt x="676" y="215"/>
                    <a:pt x="675" y="215"/>
                    <a:pt x="673" y="215"/>
                  </a:cubicBezTo>
                  <a:cubicBezTo>
                    <a:pt x="672" y="215"/>
                    <a:pt x="670" y="214"/>
                    <a:pt x="669" y="213"/>
                  </a:cubicBezTo>
                  <a:cubicBezTo>
                    <a:pt x="664" y="211"/>
                    <a:pt x="662" y="207"/>
                    <a:pt x="661" y="202"/>
                  </a:cubicBezTo>
                  <a:cubicBezTo>
                    <a:pt x="659" y="197"/>
                    <a:pt x="660" y="192"/>
                    <a:pt x="663" y="187"/>
                  </a:cubicBezTo>
                  <a:cubicBezTo>
                    <a:pt x="665" y="184"/>
                    <a:pt x="667" y="181"/>
                    <a:pt x="670" y="179"/>
                  </a:cubicBezTo>
                  <a:cubicBezTo>
                    <a:pt x="673" y="176"/>
                    <a:pt x="674" y="175"/>
                    <a:pt x="675" y="174"/>
                  </a:cubicBezTo>
                  <a:cubicBezTo>
                    <a:pt x="675" y="174"/>
                    <a:pt x="675" y="173"/>
                    <a:pt x="675" y="172"/>
                  </a:cubicBezTo>
                  <a:cubicBezTo>
                    <a:pt x="675" y="172"/>
                    <a:pt x="674" y="171"/>
                    <a:pt x="673" y="170"/>
                  </a:cubicBezTo>
                  <a:cubicBezTo>
                    <a:pt x="674" y="168"/>
                    <a:pt x="674" y="168"/>
                    <a:pt x="674" y="168"/>
                  </a:cubicBezTo>
                  <a:cubicBezTo>
                    <a:pt x="689" y="177"/>
                    <a:pt x="689" y="177"/>
                    <a:pt x="689" y="177"/>
                  </a:cubicBezTo>
                  <a:cubicBezTo>
                    <a:pt x="688" y="179"/>
                    <a:pt x="688" y="179"/>
                    <a:pt x="688" y="179"/>
                  </a:cubicBezTo>
                  <a:cubicBezTo>
                    <a:pt x="684" y="177"/>
                    <a:pt x="680" y="177"/>
                    <a:pt x="676" y="179"/>
                  </a:cubicBezTo>
                  <a:cubicBezTo>
                    <a:pt x="672" y="180"/>
                    <a:pt x="669" y="183"/>
                    <a:pt x="667" y="187"/>
                  </a:cubicBezTo>
                  <a:cubicBezTo>
                    <a:pt x="666" y="190"/>
                    <a:pt x="665" y="192"/>
                    <a:pt x="666" y="194"/>
                  </a:cubicBezTo>
                  <a:cubicBezTo>
                    <a:pt x="666" y="196"/>
                    <a:pt x="667" y="198"/>
                    <a:pt x="669" y="199"/>
                  </a:cubicBezTo>
                  <a:cubicBezTo>
                    <a:pt x="671" y="200"/>
                    <a:pt x="676" y="198"/>
                    <a:pt x="682" y="194"/>
                  </a:cubicBezTo>
                  <a:cubicBezTo>
                    <a:pt x="682" y="193"/>
                    <a:pt x="682" y="193"/>
                    <a:pt x="682" y="193"/>
                  </a:cubicBezTo>
                  <a:cubicBezTo>
                    <a:pt x="687" y="190"/>
                    <a:pt x="690" y="187"/>
                    <a:pt x="692" y="186"/>
                  </a:cubicBezTo>
                  <a:cubicBezTo>
                    <a:pt x="694" y="185"/>
                    <a:pt x="696" y="184"/>
                    <a:pt x="697" y="184"/>
                  </a:cubicBezTo>
                  <a:cubicBezTo>
                    <a:pt x="699" y="183"/>
                    <a:pt x="702" y="183"/>
                    <a:pt x="704" y="183"/>
                  </a:cubicBezTo>
                  <a:cubicBezTo>
                    <a:pt x="706" y="184"/>
                    <a:pt x="708" y="184"/>
                    <a:pt x="710" y="185"/>
                  </a:cubicBezTo>
                  <a:cubicBezTo>
                    <a:pt x="715" y="188"/>
                    <a:pt x="718" y="192"/>
                    <a:pt x="719" y="197"/>
                  </a:cubicBezTo>
                  <a:cubicBezTo>
                    <a:pt x="720" y="202"/>
                    <a:pt x="719" y="208"/>
                    <a:pt x="716" y="213"/>
                  </a:cubicBezTo>
                  <a:cubicBezTo>
                    <a:pt x="714" y="216"/>
                    <a:pt x="711" y="219"/>
                    <a:pt x="708" y="222"/>
                  </a:cubicBezTo>
                  <a:cubicBezTo>
                    <a:pt x="705" y="225"/>
                    <a:pt x="704" y="226"/>
                    <a:pt x="704" y="227"/>
                  </a:cubicBezTo>
                  <a:cubicBezTo>
                    <a:pt x="703" y="227"/>
                    <a:pt x="703" y="228"/>
                    <a:pt x="703" y="229"/>
                  </a:cubicBezTo>
                  <a:cubicBezTo>
                    <a:pt x="704" y="230"/>
                    <a:pt x="704" y="231"/>
                    <a:pt x="705" y="231"/>
                  </a:cubicBezTo>
                  <a:cubicBezTo>
                    <a:pt x="704" y="233"/>
                    <a:pt x="704" y="233"/>
                    <a:pt x="704" y="233"/>
                  </a:cubicBezTo>
                  <a:close/>
                  <a:moveTo>
                    <a:pt x="734" y="148"/>
                  </a:moveTo>
                  <a:cubicBezTo>
                    <a:pt x="734" y="148"/>
                    <a:pt x="734" y="148"/>
                    <a:pt x="734" y="148"/>
                  </a:cubicBezTo>
                  <a:cubicBezTo>
                    <a:pt x="700" y="135"/>
                    <a:pt x="700" y="135"/>
                    <a:pt x="700" y="135"/>
                  </a:cubicBezTo>
                  <a:cubicBezTo>
                    <a:pt x="698" y="134"/>
                    <a:pt x="696" y="133"/>
                    <a:pt x="695" y="131"/>
                  </a:cubicBezTo>
                  <a:cubicBezTo>
                    <a:pt x="695" y="130"/>
                    <a:pt x="695" y="128"/>
                    <a:pt x="695" y="125"/>
                  </a:cubicBezTo>
                  <a:cubicBezTo>
                    <a:pt x="693" y="125"/>
                    <a:pt x="693" y="125"/>
                    <a:pt x="693" y="125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4" y="155"/>
                    <a:pt x="684" y="155"/>
                    <a:pt x="684" y="155"/>
                  </a:cubicBezTo>
                  <a:cubicBezTo>
                    <a:pt x="685" y="152"/>
                    <a:pt x="686" y="151"/>
                    <a:pt x="688" y="150"/>
                  </a:cubicBezTo>
                  <a:cubicBezTo>
                    <a:pt x="689" y="150"/>
                    <a:pt x="691" y="150"/>
                    <a:pt x="694" y="151"/>
                  </a:cubicBezTo>
                  <a:cubicBezTo>
                    <a:pt x="727" y="164"/>
                    <a:pt x="727" y="164"/>
                    <a:pt x="727" y="164"/>
                  </a:cubicBezTo>
                  <a:cubicBezTo>
                    <a:pt x="730" y="165"/>
                    <a:pt x="732" y="166"/>
                    <a:pt x="732" y="168"/>
                  </a:cubicBezTo>
                  <a:cubicBezTo>
                    <a:pt x="733" y="169"/>
                    <a:pt x="733" y="171"/>
                    <a:pt x="732" y="173"/>
                  </a:cubicBezTo>
                  <a:cubicBezTo>
                    <a:pt x="734" y="174"/>
                    <a:pt x="734" y="174"/>
                    <a:pt x="734" y="174"/>
                  </a:cubicBezTo>
                  <a:cubicBezTo>
                    <a:pt x="746" y="145"/>
                    <a:pt x="746" y="145"/>
                    <a:pt x="746" y="145"/>
                  </a:cubicBezTo>
                  <a:cubicBezTo>
                    <a:pt x="744" y="144"/>
                    <a:pt x="744" y="144"/>
                    <a:pt x="744" y="144"/>
                  </a:cubicBezTo>
                  <a:cubicBezTo>
                    <a:pt x="743" y="146"/>
                    <a:pt x="741" y="148"/>
                    <a:pt x="740" y="148"/>
                  </a:cubicBezTo>
                  <a:cubicBezTo>
                    <a:pt x="738" y="149"/>
                    <a:pt x="736" y="149"/>
                    <a:pt x="734" y="148"/>
                  </a:cubicBezTo>
                  <a:close/>
                  <a:moveTo>
                    <a:pt x="710" y="62"/>
                  </a:moveTo>
                  <a:cubicBezTo>
                    <a:pt x="710" y="62"/>
                    <a:pt x="710" y="62"/>
                    <a:pt x="710" y="62"/>
                  </a:cubicBezTo>
                  <a:cubicBezTo>
                    <a:pt x="724" y="65"/>
                    <a:pt x="724" y="65"/>
                    <a:pt x="724" y="65"/>
                  </a:cubicBezTo>
                  <a:cubicBezTo>
                    <a:pt x="724" y="67"/>
                    <a:pt x="724" y="67"/>
                    <a:pt x="724" y="67"/>
                  </a:cubicBezTo>
                  <a:cubicBezTo>
                    <a:pt x="720" y="67"/>
                    <a:pt x="717" y="67"/>
                    <a:pt x="715" y="69"/>
                  </a:cubicBezTo>
                  <a:cubicBezTo>
                    <a:pt x="713" y="70"/>
                    <a:pt x="711" y="73"/>
                    <a:pt x="710" y="76"/>
                  </a:cubicBezTo>
                  <a:cubicBezTo>
                    <a:pt x="710" y="80"/>
                    <a:pt x="710" y="80"/>
                    <a:pt x="710" y="80"/>
                  </a:cubicBezTo>
                  <a:cubicBezTo>
                    <a:pt x="751" y="89"/>
                    <a:pt x="751" y="89"/>
                    <a:pt x="751" y="89"/>
                  </a:cubicBezTo>
                  <a:cubicBezTo>
                    <a:pt x="753" y="90"/>
                    <a:pt x="755" y="90"/>
                    <a:pt x="757" y="89"/>
                  </a:cubicBezTo>
                  <a:cubicBezTo>
                    <a:pt x="758" y="88"/>
                    <a:pt x="759" y="87"/>
                    <a:pt x="760" y="84"/>
                  </a:cubicBezTo>
                  <a:cubicBezTo>
                    <a:pt x="762" y="84"/>
                    <a:pt x="762" y="84"/>
                    <a:pt x="762" y="84"/>
                  </a:cubicBezTo>
                  <a:cubicBezTo>
                    <a:pt x="755" y="115"/>
                    <a:pt x="755" y="115"/>
                    <a:pt x="755" y="115"/>
                  </a:cubicBezTo>
                  <a:cubicBezTo>
                    <a:pt x="753" y="115"/>
                    <a:pt x="753" y="115"/>
                    <a:pt x="753" y="115"/>
                  </a:cubicBezTo>
                  <a:cubicBezTo>
                    <a:pt x="753" y="112"/>
                    <a:pt x="753" y="110"/>
                    <a:pt x="752" y="109"/>
                  </a:cubicBezTo>
                  <a:cubicBezTo>
                    <a:pt x="751" y="108"/>
                    <a:pt x="749" y="107"/>
                    <a:pt x="747" y="106"/>
                  </a:cubicBezTo>
                  <a:cubicBezTo>
                    <a:pt x="706" y="97"/>
                    <a:pt x="706" y="97"/>
                    <a:pt x="706" y="97"/>
                  </a:cubicBezTo>
                  <a:cubicBezTo>
                    <a:pt x="705" y="100"/>
                    <a:pt x="705" y="100"/>
                    <a:pt x="705" y="100"/>
                  </a:cubicBezTo>
                  <a:cubicBezTo>
                    <a:pt x="704" y="104"/>
                    <a:pt x="704" y="107"/>
                    <a:pt x="705" y="109"/>
                  </a:cubicBezTo>
                  <a:cubicBezTo>
                    <a:pt x="707" y="111"/>
                    <a:pt x="709" y="112"/>
                    <a:pt x="713" y="114"/>
                  </a:cubicBezTo>
                  <a:cubicBezTo>
                    <a:pt x="712" y="116"/>
                    <a:pt x="712" y="116"/>
                    <a:pt x="712" y="116"/>
                  </a:cubicBezTo>
                  <a:cubicBezTo>
                    <a:pt x="698" y="112"/>
                    <a:pt x="698" y="112"/>
                    <a:pt x="698" y="112"/>
                  </a:cubicBezTo>
                  <a:cubicBezTo>
                    <a:pt x="710" y="62"/>
                    <a:pt x="710" y="62"/>
                    <a:pt x="710" y="62"/>
                  </a:cubicBezTo>
                  <a:close/>
                  <a:moveTo>
                    <a:pt x="740" y="19"/>
                  </a:moveTo>
                  <a:cubicBezTo>
                    <a:pt x="740" y="19"/>
                    <a:pt x="740" y="19"/>
                    <a:pt x="740" y="19"/>
                  </a:cubicBezTo>
                  <a:cubicBezTo>
                    <a:pt x="756" y="19"/>
                    <a:pt x="756" y="19"/>
                    <a:pt x="756" y="19"/>
                  </a:cubicBezTo>
                  <a:cubicBezTo>
                    <a:pt x="759" y="19"/>
                    <a:pt x="761" y="19"/>
                    <a:pt x="763" y="18"/>
                  </a:cubicBezTo>
                  <a:cubicBezTo>
                    <a:pt x="764" y="17"/>
                    <a:pt x="764" y="15"/>
                    <a:pt x="765" y="12"/>
                  </a:cubicBezTo>
                  <a:cubicBezTo>
                    <a:pt x="767" y="12"/>
                    <a:pt x="767" y="12"/>
                    <a:pt x="767" y="12"/>
                  </a:cubicBezTo>
                  <a:cubicBezTo>
                    <a:pt x="766" y="44"/>
                    <a:pt x="766" y="44"/>
                    <a:pt x="766" y="44"/>
                  </a:cubicBezTo>
                  <a:cubicBezTo>
                    <a:pt x="764" y="44"/>
                    <a:pt x="764" y="44"/>
                    <a:pt x="764" y="44"/>
                  </a:cubicBezTo>
                  <a:cubicBezTo>
                    <a:pt x="764" y="41"/>
                    <a:pt x="763" y="39"/>
                    <a:pt x="762" y="38"/>
                  </a:cubicBezTo>
                  <a:cubicBezTo>
                    <a:pt x="761" y="37"/>
                    <a:pt x="759" y="37"/>
                    <a:pt x="756" y="37"/>
                  </a:cubicBezTo>
                  <a:cubicBezTo>
                    <a:pt x="743" y="36"/>
                    <a:pt x="743" y="36"/>
                    <a:pt x="743" y="36"/>
                  </a:cubicBezTo>
                  <a:cubicBezTo>
                    <a:pt x="718" y="50"/>
                    <a:pt x="718" y="50"/>
                    <a:pt x="718" y="50"/>
                  </a:cubicBezTo>
                  <a:cubicBezTo>
                    <a:pt x="716" y="51"/>
                    <a:pt x="714" y="52"/>
                    <a:pt x="713" y="53"/>
                  </a:cubicBezTo>
                  <a:cubicBezTo>
                    <a:pt x="713" y="55"/>
                    <a:pt x="712" y="56"/>
                    <a:pt x="712" y="57"/>
                  </a:cubicBezTo>
                  <a:cubicBezTo>
                    <a:pt x="710" y="57"/>
                    <a:pt x="710" y="57"/>
                    <a:pt x="710" y="57"/>
                  </a:cubicBezTo>
                  <a:cubicBezTo>
                    <a:pt x="711" y="28"/>
                    <a:pt x="711" y="28"/>
                    <a:pt x="711" y="28"/>
                  </a:cubicBezTo>
                  <a:cubicBezTo>
                    <a:pt x="713" y="28"/>
                    <a:pt x="713" y="28"/>
                    <a:pt x="713" y="28"/>
                  </a:cubicBezTo>
                  <a:cubicBezTo>
                    <a:pt x="713" y="30"/>
                    <a:pt x="713" y="31"/>
                    <a:pt x="713" y="31"/>
                  </a:cubicBezTo>
                  <a:cubicBezTo>
                    <a:pt x="714" y="32"/>
                    <a:pt x="714" y="32"/>
                    <a:pt x="715" y="32"/>
                  </a:cubicBezTo>
                  <a:cubicBezTo>
                    <a:pt x="715" y="32"/>
                    <a:pt x="716" y="32"/>
                    <a:pt x="716" y="32"/>
                  </a:cubicBezTo>
                  <a:cubicBezTo>
                    <a:pt x="716" y="32"/>
                    <a:pt x="717" y="32"/>
                    <a:pt x="717" y="32"/>
                  </a:cubicBezTo>
                  <a:cubicBezTo>
                    <a:pt x="737" y="21"/>
                    <a:pt x="737" y="21"/>
                    <a:pt x="737" y="21"/>
                  </a:cubicBezTo>
                  <a:cubicBezTo>
                    <a:pt x="719" y="11"/>
                    <a:pt x="719" y="11"/>
                    <a:pt x="719" y="11"/>
                  </a:cubicBezTo>
                  <a:cubicBezTo>
                    <a:pt x="718" y="11"/>
                    <a:pt x="718" y="11"/>
                    <a:pt x="717" y="11"/>
                  </a:cubicBezTo>
                  <a:cubicBezTo>
                    <a:pt x="717" y="10"/>
                    <a:pt x="716" y="10"/>
                    <a:pt x="716" y="10"/>
                  </a:cubicBezTo>
                  <a:cubicBezTo>
                    <a:pt x="715" y="10"/>
                    <a:pt x="714" y="11"/>
                    <a:pt x="714" y="12"/>
                  </a:cubicBezTo>
                  <a:cubicBezTo>
                    <a:pt x="713" y="13"/>
                    <a:pt x="713" y="14"/>
                    <a:pt x="713" y="16"/>
                  </a:cubicBezTo>
                  <a:cubicBezTo>
                    <a:pt x="713" y="16"/>
                    <a:pt x="713" y="16"/>
                    <a:pt x="713" y="16"/>
                  </a:cubicBezTo>
                  <a:cubicBezTo>
                    <a:pt x="711" y="16"/>
                    <a:pt x="711" y="16"/>
                    <a:pt x="711" y="16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713" y="1"/>
                    <a:pt x="713" y="1"/>
                    <a:pt x="713" y="1"/>
                  </a:cubicBezTo>
                  <a:cubicBezTo>
                    <a:pt x="713" y="2"/>
                    <a:pt x="714" y="3"/>
                    <a:pt x="714" y="4"/>
                  </a:cubicBezTo>
                  <a:cubicBezTo>
                    <a:pt x="715" y="5"/>
                    <a:pt x="716" y="5"/>
                    <a:pt x="717" y="6"/>
                  </a:cubicBezTo>
                  <a:cubicBezTo>
                    <a:pt x="740" y="19"/>
                    <a:pt x="740" y="19"/>
                    <a:pt x="74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2080674" y="3588472"/>
              <a:ext cx="75151" cy="19566"/>
            </a:xfrm>
            <a:custGeom>
              <a:avLst/>
              <a:gdLst>
                <a:gd name="T0" fmla="*/ 0 w 163"/>
                <a:gd name="T1" fmla="*/ 39 h 42"/>
                <a:gd name="T2" fmla="*/ 11 w 163"/>
                <a:gd name="T3" fmla="*/ 35 h 42"/>
                <a:gd name="T4" fmla="*/ 10 w 163"/>
                <a:gd name="T5" fmla="*/ 8 h 42"/>
                <a:gd name="T6" fmla="*/ 4 w 163"/>
                <a:gd name="T7" fmla="*/ 7 h 42"/>
                <a:gd name="T8" fmla="*/ 2 w 163"/>
                <a:gd name="T9" fmla="*/ 5 h 42"/>
                <a:gd name="T10" fmla="*/ 19 w 163"/>
                <a:gd name="T11" fmla="*/ 0 h 42"/>
                <a:gd name="T12" fmla="*/ 21 w 163"/>
                <a:gd name="T13" fmla="*/ 35 h 42"/>
                <a:gd name="T14" fmla="*/ 31 w 163"/>
                <a:gd name="T15" fmla="*/ 39 h 42"/>
                <a:gd name="T16" fmla="*/ 23 w 163"/>
                <a:gd name="T17" fmla="*/ 41 h 42"/>
                <a:gd name="T18" fmla="*/ 7 w 163"/>
                <a:gd name="T19" fmla="*/ 41 h 42"/>
                <a:gd name="T20" fmla="*/ 56 w 163"/>
                <a:gd name="T21" fmla="*/ 23 h 42"/>
                <a:gd name="T22" fmla="*/ 51 w 163"/>
                <a:gd name="T23" fmla="*/ 26 h 42"/>
                <a:gd name="T24" fmla="*/ 52 w 163"/>
                <a:gd name="T25" fmla="*/ 37 h 42"/>
                <a:gd name="T26" fmla="*/ 66 w 163"/>
                <a:gd name="T27" fmla="*/ 37 h 42"/>
                <a:gd name="T28" fmla="*/ 66 w 163"/>
                <a:gd name="T29" fmla="*/ 27 h 42"/>
                <a:gd name="T30" fmla="*/ 61 w 163"/>
                <a:gd name="T31" fmla="*/ 16 h 42"/>
                <a:gd name="T32" fmla="*/ 65 w 163"/>
                <a:gd name="T33" fmla="*/ 13 h 42"/>
                <a:gd name="T34" fmla="*/ 64 w 163"/>
                <a:gd name="T35" fmla="*/ 5 h 42"/>
                <a:gd name="T36" fmla="*/ 53 w 163"/>
                <a:gd name="T37" fmla="*/ 4 h 42"/>
                <a:gd name="T38" fmla="*/ 53 w 163"/>
                <a:gd name="T39" fmla="*/ 12 h 42"/>
                <a:gd name="T40" fmla="*/ 51 w 163"/>
                <a:gd name="T41" fmla="*/ 21 h 42"/>
                <a:gd name="T42" fmla="*/ 45 w 163"/>
                <a:gd name="T43" fmla="*/ 16 h 42"/>
                <a:gd name="T44" fmla="*/ 47 w 163"/>
                <a:gd name="T45" fmla="*/ 3 h 42"/>
                <a:gd name="T46" fmla="*/ 71 w 163"/>
                <a:gd name="T47" fmla="*/ 3 h 42"/>
                <a:gd name="T48" fmla="*/ 73 w 163"/>
                <a:gd name="T49" fmla="*/ 14 h 42"/>
                <a:gd name="T50" fmla="*/ 74 w 163"/>
                <a:gd name="T51" fmla="*/ 23 h 42"/>
                <a:gd name="T52" fmla="*/ 72 w 163"/>
                <a:gd name="T53" fmla="*/ 39 h 42"/>
                <a:gd name="T54" fmla="*/ 45 w 163"/>
                <a:gd name="T55" fmla="*/ 39 h 42"/>
                <a:gd name="T56" fmla="*/ 43 w 163"/>
                <a:gd name="T57" fmla="*/ 25 h 42"/>
                <a:gd name="T58" fmla="*/ 83 w 163"/>
                <a:gd name="T59" fmla="*/ 39 h 42"/>
                <a:gd name="T60" fmla="*/ 87 w 163"/>
                <a:gd name="T61" fmla="*/ 36 h 42"/>
                <a:gd name="T62" fmla="*/ 95 w 163"/>
                <a:gd name="T63" fmla="*/ 38 h 42"/>
                <a:gd name="T64" fmla="*/ 109 w 163"/>
                <a:gd name="T65" fmla="*/ 22 h 42"/>
                <a:gd name="T66" fmla="*/ 103 w 163"/>
                <a:gd name="T67" fmla="*/ 27 h 42"/>
                <a:gd name="T68" fmla="*/ 87 w 163"/>
                <a:gd name="T69" fmla="*/ 25 h 42"/>
                <a:gd name="T70" fmla="*/ 88 w 163"/>
                <a:gd name="T71" fmla="*/ 5 h 42"/>
                <a:gd name="T72" fmla="*/ 115 w 163"/>
                <a:gd name="T73" fmla="*/ 5 h 42"/>
                <a:gd name="T74" fmla="*/ 118 w 163"/>
                <a:gd name="T75" fmla="*/ 28 h 42"/>
                <a:gd name="T76" fmla="*/ 105 w 163"/>
                <a:gd name="T77" fmla="*/ 41 h 42"/>
                <a:gd name="T78" fmla="*/ 89 w 163"/>
                <a:gd name="T79" fmla="*/ 41 h 42"/>
                <a:gd name="T80" fmla="*/ 101 w 163"/>
                <a:gd name="T81" fmla="*/ 23 h 42"/>
                <a:gd name="T82" fmla="*/ 107 w 163"/>
                <a:gd name="T83" fmla="*/ 21 h 42"/>
                <a:gd name="T84" fmla="*/ 106 w 163"/>
                <a:gd name="T85" fmla="*/ 7 h 42"/>
                <a:gd name="T86" fmla="*/ 95 w 163"/>
                <a:gd name="T87" fmla="*/ 6 h 42"/>
                <a:gd name="T88" fmla="*/ 96 w 163"/>
                <a:gd name="T89" fmla="*/ 20 h 42"/>
                <a:gd name="T90" fmla="*/ 145 w 163"/>
                <a:gd name="T91" fmla="*/ 19 h 42"/>
                <a:gd name="T92" fmla="*/ 140 w 163"/>
                <a:gd name="T93" fmla="*/ 22 h 42"/>
                <a:gd name="T94" fmla="*/ 140 w 163"/>
                <a:gd name="T95" fmla="*/ 36 h 42"/>
                <a:gd name="T96" fmla="*/ 151 w 163"/>
                <a:gd name="T97" fmla="*/ 37 h 42"/>
                <a:gd name="T98" fmla="*/ 151 w 163"/>
                <a:gd name="T99" fmla="*/ 22 h 42"/>
                <a:gd name="T100" fmla="*/ 163 w 163"/>
                <a:gd name="T101" fmla="*/ 4 h 42"/>
                <a:gd name="T102" fmla="*/ 159 w 163"/>
                <a:gd name="T103" fmla="*/ 7 h 42"/>
                <a:gd name="T104" fmla="*/ 151 w 163"/>
                <a:gd name="T105" fmla="*/ 4 h 42"/>
                <a:gd name="T106" fmla="*/ 137 w 163"/>
                <a:gd name="T107" fmla="*/ 21 h 42"/>
                <a:gd name="T108" fmla="*/ 143 w 163"/>
                <a:gd name="T109" fmla="*/ 16 h 42"/>
                <a:gd name="T110" fmla="*/ 160 w 163"/>
                <a:gd name="T111" fmla="*/ 17 h 42"/>
                <a:gd name="T112" fmla="*/ 158 w 163"/>
                <a:gd name="T113" fmla="*/ 38 h 42"/>
                <a:gd name="T114" fmla="*/ 131 w 163"/>
                <a:gd name="T115" fmla="*/ 37 h 42"/>
                <a:gd name="T116" fmla="*/ 128 w 163"/>
                <a:gd name="T117" fmla="*/ 15 h 42"/>
                <a:gd name="T118" fmla="*/ 141 w 163"/>
                <a:gd name="T119" fmla="*/ 2 h 42"/>
                <a:gd name="T120" fmla="*/ 158 w 163"/>
                <a:gd name="T12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42">
                  <a:moveTo>
                    <a:pt x="0" y="41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" y="39"/>
                    <a:pt x="8" y="39"/>
                    <a:pt x="9" y="38"/>
                  </a:cubicBezTo>
                  <a:cubicBezTo>
                    <a:pt x="10" y="38"/>
                    <a:pt x="11" y="37"/>
                    <a:pt x="11" y="3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0" y="8"/>
                    <a:pt x="10" y="8"/>
                  </a:cubicBezTo>
                  <a:cubicBezTo>
                    <a:pt x="9" y="8"/>
                    <a:pt x="8" y="7"/>
                    <a:pt x="6" y="7"/>
                  </a:cubicBezTo>
                  <a:cubicBezTo>
                    <a:pt x="6" y="7"/>
                    <a:pt x="5" y="7"/>
                    <a:pt x="4" y="7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5"/>
                    <a:pt x="8" y="4"/>
                    <a:pt x="11" y="4"/>
                  </a:cubicBezTo>
                  <a:cubicBezTo>
                    <a:pt x="13" y="3"/>
                    <a:pt x="16" y="2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7"/>
                    <a:pt x="22" y="38"/>
                    <a:pt x="23" y="38"/>
                  </a:cubicBezTo>
                  <a:cubicBezTo>
                    <a:pt x="24" y="38"/>
                    <a:pt x="27" y="39"/>
                    <a:pt x="31" y="39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8" y="41"/>
                    <a:pt x="26" y="41"/>
                    <a:pt x="23" y="41"/>
                  </a:cubicBezTo>
                  <a:cubicBezTo>
                    <a:pt x="21" y="41"/>
                    <a:pt x="18" y="41"/>
                    <a:pt x="16" y="41"/>
                  </a:cubicBezTo>
                  <a:cubicBezTo>
                    <a:pt x="12" y="41"/>
                    <a:pt x="9" y="41"/>
                    <a:pt x="7" y="41"/>
                  </a:cubicBezTo>
                  <a:cubicBezTo>
                    <a:pt x="4" y="41"/>
                    <a:pt x="2" y="41"/>
                    <a:pt x="0" y="41"/>
                  </a:cubicBezTo>
                  <a:close/>
                  <a:moveTo>
                    <a:pt x="56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4" y="24"/>
                    <a:pt x="52" y="25"/>
                    <a:pt x="51" y="26"/>
                  </a:cubicBezTo>
                  <a:cubicBezTo>
                    <a:pt x="50" y="28"/>
                    <a:pt x="49" y="29"/>
                    <a:pt x="49" y="31"/>
                  </a:cubicBezTo>
                  <a:cubicBezTo>
                    <a:pt x="49" y="33"/>
                    <a:pt x="50" y="35"/>
                    <a:pt x="52" y="37"/>
                  </a:cubicBezTo>
                  <a:cubicBezTo>
                    <a:pt x="54" y="38"/>
                    <a:pt x="57" y="39"/>
                    <a:pt x="60" y="39"/>
                  </a:cubicBezTo>
                  <a:cubicBezTo>
                    <a:pt x="62" y="39"/>
                    <a:pt x="64" y="39"/>
                    <a:pt x="66" y="37"/>
                  </a:cubicBezTo>
                  <a:cubicBezTo>
                    <a:pt x="68" y="36"/>
                    <a:pt x="69" y="34"/>
                    <a:pt x="69" y="32"/>
                  </a:cubicBezTo>
                  <a:cubicBezTo>
                    <a:pt x="69" y="31"/>
                    <a:pt x="68" y="29"/>
                    <a:pt x="66" y="27"/>
                  </a:cubicBezTo>
                  <a:cubicBezTo>
                    <a:pt x="64" y="26"/>
                    <a:pt x="61" y="24"/>
                    <a:pt x="56" y="23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3" y="15"/>
                    <a:pt x="64" y="14"/>
                    <a:pt x="65" y="13"/>
                  </a:cubicBezTo>
                  <a:cubicBezTo>
                    <a:pt x="66" y="12"/>
                    <a:pt x="67" y="11"/>
                    <a:pt x="67" y="9"/>
                  </a:cubicBezTo>
                  <a:cubicBezTo>
                    <a:pt x="67" y="7"/>
                    <a:pt x="66" y="6"/>
                    <a:pt x="64" y="5"/>
                  </a:cubicBezTo>
                  <a:cubicBezTo>
                    <a:pt x="63" y="3"/>
                    <a:pt x="61" y="3"/>
                    <a:pt x="58" y="3"/>
                  </a:cubicBezTo>
                  <a:cubicBezTo>
                    <a:pt x="56" y="3"/>
                    <a:pt x="55" y="3"/>
                    <a:pt x="53" y="4"/>
                  </a:cubicBezTo>
                  <a:cubicBezTo>
                    <a:pt x="52" y="5"/>
                    <a:pt x="51" y="6"/>
                    <a:pt x="51" y="8"/>
                  </a:cubicBezTo>
                  <a:cubicBezTo>
                    <a:pt x="51" y="10"/>
                    <a:pt x="52" y="11"/>
                    <a:pt x="53" y="12"/>
                  </a:cubicBezTo>
                  <a:cubicBezTo>
                    <a:pt x="55" y="14"/>
                    <a:pt x="58" y="15"/>
                    <a:pt x="61" y="16"/>
                  </a:cubicBezTo>
                  <a:close/>
                  <a:moveTo>
                    <a:pt x="51" y="21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48" y="19"/>
                    <a:pt x="46" y="18"/>
                    <a:pt x="45" y="16"/>
                  </a:cubicBezTo>
                  <a:cubicBezTo>
                    <a:pt x="43" y="14"/>
                    <a:pt x="42" y="13"/>
                    <a:pt x="42" y="11"/>
                  </a:cubicBezTo>
                  <a:cubicBezTo>
                    <a:pt x="42" y="8"/>
                    <a:pt x="44" y="5"/>
                    <a:pt x="47" y="3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4" y="0"/>
                    <a:pt x="68" y="1"/>
                    <a:pt x="71" y="3"/>
                  </a:cubicBezTo>
                  <a:cubicBezTo>
                    <a:pt x="73" y="4"/>
                    <a:pt x="75" y="6"/>
                    <a:pt x="75" y="9"/>
                  </a:cubicBezTo>
                  <a:cubicBezTo>
                    <a:pt x="75" y="11"/>
                    <a:pt x="74" y="12"/>
                    <a:pt x="73" y="14"/>
                  </a:cubicBezTo>
                  <a:cubicBezTo>
                    <a:pt x="71" y="15"/>
                    <a:pt x="69" y="17"/>
                    <a:pt x="65" y="18"/>
                  </a:cubicBezTo>
                  <a:cubicBezTo>
                    <a:pt x="69" y="20"/>
                    <a:pt x="72" y="21"/>
                    <a:pt x="74" y="23"/>
                  </a:cubicBezTo>
                  <a:cubicBezTo>
                    <a:pt x="76" y="25"/>
                    <a:pt x="77" y="27"/>
                    <a:pt x="77" y="30"/>
                  </a:cubicBezTo>
                  <a:cubicBezTo>
                    <a:pt x="77" y="33"/>
                    <a:pt x="75" y="37"/>
                    <a:pt x="72" y="39"/>
                  </a:cubicBezTo>
                  <a:cubicBezTo>
                    <a:pt x="69" y="41"/>
                    <a:pt x="64" y="42"/>
                    <a:pt x="59" y="42"/>
                  </a:cubicBezTo>
                  <a:cubicBezTo>
                    <a:pt x="53" y="42"/>
                    <a:pt x="48" y="41"/>
                    <a:pt x="45" y="39"/>
                  </a:cubicBezTo>
                  <a:cubicBezTo>
                    <a:pt x="41" y="37"/>
                    <a:pt x="40" y="35"/>
                    <a:pt x="40" y="31"/>
                  </a:cubicBezTo>
                  <a:cubicBezTo>
                    <a:pt x="40" y="29"/>
                    <a:pt x="41" y="27"/>
                    <a:pt x="43" y="25"/>
                  </a:cubicBezTo>
                  <a:cubicBezTo>
                    <a:pt x="44" y="24"/>
                    <a:pt x="47" y="22"/>
                    <a:pt x="51" y="21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7"/>
                    <a:pt x="90" y="37"/>
                    <a:pt x="91" y="38"/>
                  </a:cubicBezTo>
                  <a:cubicBezTo>
                    <a:pt x="92" y="38"/>
                    <a:pt x="93" y="38"/>
                    <a:pt x="95" y="38"/>
                  </a:cubicBezTo>
                  <a:cubicBezTo>
                    <a:pt x="99" y="38"/>
                    <a:pt x="102" y="37"/>
                    <a:pt x="105" y="34"/>
                  </a:cubicBezTo>
                  <a:cubicBezTo>
                    <a:pt x="108" y="31"/>
                    <a:pt x="109" y="2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4"/>
                    <a:pt x="106" y="26"/>
                    <a:pt x="103" y="27"/>
                  </a:cubicBezTo>
                  <a:cubicBezTo>
                    <a:pt x="101" y="28"/>
                    <a:pt x="99" y="29"/>
                    <a:pt x="96" y="29"/>
                  </a:cubicBezTo>
                  <a:cubicBezTo>
                    <a:pt x="92" y="29"/>
                    <a:pt x="89" y="27"/>
                    <a:pt x="87" y="25"/>
                  </a:cubicBezTo>
                  <a:cubicBezTo>
                    <a:pt x="84" y="23"/>
                    <a:pt x="83" y="20"/>
                    <a:pt x="83" y="16"/>
                  </a:cubicBezTo>
                  <a:cubicBezTo>
                    <a:pt x="83" y="11"/>
                    <a:pt x="85" y="8"/>
                    <a:pt x="88" y="5"/>
                  </a:cubicBezTo>
                  <a:cubicBezTo>
                    <a:pt x="91" y="2"/>
                    <a:pt x="96" y="0"/>
                    <a:pt x="101" y="0"/>
                  </a:cubicBezTo>
                  <a:cubicBezTo>
                    <a:pt x="107" y="0"/>
                    <a:pt x="112" y="2"/>
                    <a:pt x="115" y="5"/>
                  </a:cubicBezTo>
                  <a:cubicBezTo>
                    <a:pt x="118" y="8"/>
                    <a:pt x="120" y="13"/>
                    <a:pt x="120" y="19"/>
                  </a:cubicBezTo>
                  <a:cubicBezTo>
                    <a:pt x="120" y="22"/>
                    <a:pt x="119" y="25"/>
                    <a:pt x="118" y="28"/>
                  </a:cubicBezTo>
                  <a:cubicBezTo>
                    <a:pt x="117" y="31"/>
                    <a:pt x="115" y="33"/>
                    <a:pt x="113" y="36"/>
                  </a:cubicBezTo>
                  <a:cubicBezTo>
                    <a:pt x="110" y="38"/>
                    <a:pt x="108" y="39"/>
                    <a:pt x="105" y="41"/>
                  </a:cubicBezTo>
                  <a:cubicBezTo>
                    <a:pt x="102" y="42"/>
                    <a:pt x="99" y="42"/>
                    <a:pt x="95" y="42"/>
                  </a:cubicBezTo>
                  <a:cubicBezTo>
                    <a:pt x="93" y="42"/>
                    <a:pt x="91" y="42"/>
                    <a:pt x="89" y="41"/>
                  </a:cubicBezTo>
                  <a:cubicBezTo>
                    <a:pt x="87" y="41"/>
                    <a:pt x="85" y="40"/>
                    <a:pt x="83" y="39"/>
                  </a:cubicBezTo>
                  <a:close/>
                  <a:moveTo>
                    <a:pt x="101" y="23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104" y="23"/>
                    <a:pt x="105" y="22"/>
                    <a:pt x="107" y="21"/>
                  </a:cubicBezTo>
                  <a:cubicBezTo>
                    <a:pt x="108" y="20"/>
                    <a:pt x="109" y="18"/>
                    <a:pt x="109" y="16"/>
                  </a:cubicBezTo>
                  <a:cubicBezTo>
                    <a:pt x="109" y="12"/>
                    <a:pt x="108" y="9"/>
                    <a:pt x="106" y="7"/>
                  </a:cubicBezTo>
                  <a:cubicBezTo>
                    <a:pt x="105" y="5"/>
                    <a:pt x="103" y="4"/>
                    <a:pt x="100" y="4"/>
                  </a:cubicBezTo>
                  <a:cubicBezTo>
                    <a:pt x="98" y="4"/>
                    <a:pt x="96" y="4"/>
                    <a:pt x="95" y="6"/>
                  </a:cubicBezTo>
                  <a:cubicBezTo>
                    <a:pt x="94" y="8"/>
                    <a:pt x="94" y="10"/>
                    <a:pt x="94" y="13"/>
                  </a:cubicBezTo>
                  <a:cubicBezTo>
                    <a:pt x="94" y="16"/>
                    <a:pt x="94" y="18"/>
                    <a:pt x="96" y="20"/>
                  </a:cubicBezTo>
                  <a:cubicBezTo>
                    <a:pt x="97" y="22"/>
                    <a:pt x="99" y="23"/>
                    <a:pt x="101" y="23"/>
                  </a:cubicBezTo>
                  <a:close/>
                  <a:moveTo>
                    <a:pt x="145" y="19"/>
                  </a:moveTo>
                  <a:cubicBezTo>
                    <a:pt x="145" y="19"/>
                    <a:pt x="145" y="19"/>
                    <a:pt x="145" y="19"/>
                  </a:cubicBezTo>
                  <a:cubicBezTo>
                    <a:pt x="143" y="19"/>
                    <a:pt x="141" y="20"/>
                    <a:pt x="140" y="22"/>
                  </a:cubicBezTo>
                  <a:cubicBezTo>
                    <a:pt x="138" y="23"/>
                    <a:pt x="138" y="25"/>
                    <a:pt x="138" y="28"/>
                  </a:cubicBezTo>
                  <a:cubicBezTo>
                    <a:pt x="138" y="31"/>
                    <a:pt x="139" y="34"/>
                    <a:pt x="140" y="36"/>
                  </a:cubicBezTo>
                  <a:cubicBezTo>
                    <a:pt x="142" y="38"/>
                    <a:pt x="144" y="39"/>
                    <a:pt x="146" y="39"/>
                  </a:cubicBezTo>
                  <a:cubicBezTo>
                    <a:pt x="148" y="39"/>
                    <a:pt x="150" y="38"/>
                    <a:pt x="151" y="37"/>
                  </a:cubicBezTo>
                  <a:cubicBezTo>
                    <a:pt x="152" y="35"/>
                    <a:pt x="153" y="33"/>
                    <a:pt x="153" y="30"/>
                  </a:cubicBezTo>
                  <a:cubicBezTo>
                    <a:pt x="153" y="27"/>
                    <a:pt x="152" y="24"/>
                    <a:pt x="151" y="22"/>
                  </a:cubicBezTo>
                  <a:cubicBezTo>
                    <a:pt x="149" y="20"/>
                    <a:pt x="147" y="19"/>
                    <a:pt x="145" y="19"/>
                  </a:cubicBezTo>
                  <a:close/>
                  <a:moveTo>
                    <a:pt x="163" y="4"/>
                  </a:moveTo>
                  <a:cubicBezTo>
                    <a:pt x="163" y="4"/>
                    <a:pt x="163" y="4"/>
                    <a:pt x="163" y="4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8" y="6"/>
                    <a:pt x="157" y="5"/>
                    <a:pt x="155" y="5"/>
                  </a:cubicBezTo>
                  <a:cubicBezTo>
                    <a:pt x="154" y="4"/>
                    <a:pt x="153" y="4"/>
                    <a:pt x="151" y="4"/>
                  </a:cubicBezTo>
                  <a:cubicBezTo>
                    <a:pt x="147" y="4"/>
                    <a:pt x="144" y="6"/>
                    <a:pt x="141" y="9"/>
                  </a:cubicBezTo>
                  <a:cubicBezTo>
                    <a:pt x="138" y="12"/>
                    <a:pt x="137" y="16"/>
                    <a:pt x="137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9" y="19"/>
                    <a:pt x="141" y="17"/>
                    <a:pt x="143" y="16"/>
                  </a:cubicBezTo>
                  <a:cubicBezTo>
                    <a:pt x="145" y="15"/>
                    <a:pt x="147" y="14"/>
                    <a:pt x="150" y="14"/>
                  </a:cubicBezTo>
                  <a:cubicBezTo>
                    <a:pt x="154" y="14"/>
                    <a:pt x="157" y="15"/>
                    <a:pt x="160" y="17"/>
                  </a:cubicBezTo>
                  <a:cubicBezTo>
                    <a:pt x="162" y="20"/>
                    <a:pt x="163" y="23"/>
                    <a:pt x="163" y="27"/>
                  </a:cubicBezTo>
                  <a:cubicBezTo>
                    <a:pt x="163" y="31"/>
                    <a:pt x="162" y="35"/>
                    <a:pt x="158" y="38"/>
                  </a:cubicBezTo>
                  <a:cubicBezTo>
                    <a:pt x="155" y="41"/>
                    <a:pt x="151" y="42"/>
                    <a:pt x="145" y="42"/>
                  </a:cubicBezTo>
                  <a:cubicBezTo>
                    <a:pt x="139" y="42"/>
                    <a:pt x="135" y="41"/>
                    <a:pt x="131" y="37"/>
                  </a:cubicBezTo>
                  <a:cubicBezTo>
                    <a:pt x="128" y="34"/>
                    <a:pt x="127" y="30"/>
                    <a:pt x="127" y="24"/>
                  </a:cubicBezTo>
                  <a:cubicBezTo>
                    <a:pt x="127" y="20"/>
                    <a:pt x="127" y="17"/>
                    <a:pt x="128" y="15"/>
                  </a:cubicBezTo>
                  <a:cubicBezTo>
                    <a:pt x="130" y="12"/>
                    <a:pt x="131" y="9"/>
                    <a:pt x="133" y="7"/>
                  </a:cubicBezTo>
                  <a:cubicBezTo>
                    <a:pt x="136" y="5"/>
                    <a:pt x="139" y="3"/>
                    <a:pt x="141" y="2"/>
                  </a:cubicBezTo>
                  <a:cubicBezTo>
                    <a:pt x="144" y="1"/>
                    <a:pt x="148" y="0"/>
                    <a:pt x="151" y="0"/>
                  </a:cubicBezTo>
                  <a:cubicBezTo>
                    <a:pt x="153" y="0"/>
                    <a:pt x="156" y="1"/>
                    <a:pt x="158" y="1"/>
                  </a:cubicBezTo>
                  <a:cubicBezTo>
                    <a:pt x="159" y="2"/>
                    <a:pt x="161" y="3"/>
                    <a:pt x="16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1982177" y="3351011"/>
              <a:ext cx="266587" cy="249911"/>
            </a:xfrm>
            <a:custGeom>
              <a:avLst/>
              <a:gdLst>
                <a:gd name="T0" fmla="*/ 289 w 577"/>
                <a:gd name="T1" fmla="*/ 0 h 541"/>
                <a:gd name="T2" fmla="*/ 577 w 577"/>
                <a:gd name="T3" fmla="*/ 288 h 541"/>
                <a:gd name="T4" fmla="*/ 427 w 577"/>
                <a:gd name="T5" fmla="*/ 541 h 541"/>
                <a:gd name="T6" fmla="*/ 422 w 577"/>
                <a:gd name="T7" fmla="*/ 530 h 541"/>
                <a:gd name="T8" fmla="*/ 564 w 577"/>
                <a:gd name="T9" fmla="*/ 288 h 541"/>
                <a:gd name="T10" fmla="*/ 289 w 577"/>
                <a:gd name="T11" fmla="*/ 12 h 541"/>
                <a:gd name="T12" fmla="*/ 13 w 577"/>
                <a:gd name="T13" fmla="*/ 288 h 541"/>
                <a:gd name="T14" fmla="*/ 156 w 577"/>
                <a:gd name="T15" fmla="*/ 530 h 541"/>
                <a:gd name="T16" fmla="*/ 151 w 577"/>
                <a:gd name="T17" fmla="*/ 541 h 541"/>
                <a:gd name="T18" fmla="*/ 0 w 577"/>
                <a:gd name="T19" fmla="*/ 288 h 541"/>
                <a:gd name="T20" fmla="*/ 289 w 577"/>
                <a:gd name="T21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541">
                  <a:moveTo>
                    <a:pt x="289" y="0"/>
                  </a:moveTo>
                  <a:cubicBezTo>
                    <a:pt x="447" y="0"/>
                    <a:pt x="577" y="129"/>
                    <a:pt x="577" y="288"/>
                  </a:cubicBezTo>
                  <a:cubicBezTo>
                    <a:pt x="577" y="397"/>
                    <a:pt x="516" y="491"/>
                    <a:pt x="427" y="541"/>
                  </a:cubicBezTo>
                  <a:cubicBezTo>
                    <a:pt x="422" y="530"/>
                    <a:pt x="422" y="530"/>
                    <a:pt x="422" y="530"/>
                  </a:cubicBezTo>
                  <a:cubicBezTo>
                    <a:pt x="507" y="482"/>
                    <a:pt x="564" y="392"/>
                    <a:pt x="564" y="288"/>
                  </a:cubicBezTo>
                  <a:cubicBezTo>
                    <a:pt x="564" y="136"/>
                    <a:pt x="440" y="12"/>
                    <a:pt x="289" y="12"/>
                  </a:cubicBezTo>
                  <a:cubicBezTo>
                    <a:pt x="137" y="12"/>
                    <a:pt x="13" y="136"/>
                    <a:pt x="13" y="288"/>
                  </a:cubicBezTo>
                  <a:cubicBezTo>
                    <a:pt x="13" y="392"/>
                    <a:pt x="71" y="483"/>
                    <a:pt x="156" y="530"/>
                  </a:cubicBezTo>
                  <a:cubicBezTo>
                    <a:pt x="151" y="541"/>
                    <a:pt x="151" y="541"/>
                    <a:pt x="151" y="541"/>
                  </a:cubicBezTo>
                  <a:cubicBezTo>
                    <a:pt x="61" y="492"/>
                    <a:pt x="0" y="397"/>
                    <a:pt x="0" y="288"/>
                  </a:cubicBezTo>
                  <a:cubicBezTo>
                    <a:pt x="0" y="129"/>
                    <a:pt x="130" y="0"/>
                    <a:pt x="2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28971" y="2894482"/>
            <a:ext cx="7054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四川大学专业演示模板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43001" y="2508738"/>
            <a:ext cx="4021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四川大学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43001" y="3649556"/>
            <a:ext cx="315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28971" y="4145504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96915" y="4145504"/>
            <a:ext cx="27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2518644" y="2363452"/>
          <a:ext cx="3245729" cy="2163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任意多边形 13"/>
          <p:cNvSpPr/>
          <p:nvPr/>
        </p:nvSpPr>
        <p:spPr>
          <a:xfrm rot="16200000">
            <a:off x="2257813" y="1488514"/>
            <a:ext cx="3790824" cy="3962533"/>
          </a:xfrm>
          <a:custGeom>
            <a:avLst/>
            <a:gdLst>
              <a:gd name="connsiteX0" fmla="*/ 2850411 w 3790824"/>
              <a:gd name="connsiteY0" fmla="*/ 1980294 h 3962533"/>
              <a:gd name="connsiteX1" fmla="*/ 1914544 w 3790824"/>
              <a:gd name="connsiteY1" fmla="*/ 1044427 h 3962533"/>
              <a:gd name="connsiteX2" fmla="*/ 978677 w 3790824"/>
              <a:gd name="connsiteY2" fmla="*/ 1980294 h 3962533"/>
              <a:gd name="connsiteX3" fmla="*/ 1914544 w 3790824"/>
              <a:gd name="connsiteY3" fmla="*/ 2916161 h 3962533"/>
              <a:gd name="connsiteX4" fmla="*/ 2850411 w 3790824"/>
              <a:gd name="connsiteY4" fmla="*/ 1980294 h 3962533"/>
              <a:gd name="connsiteX5" fmla="*/ 3790824 w 3790824"/>
              <a:gd name="connsiteY5" fmla="*/ 1792726 h 3962533"/>
              <a:gd name="connsiteX6" fmla="*/ 3790824 w 3790824"/>
              <a:gd name="connsiteY6" fmla="*/ 2083454 h 3962533"/>
              <a:gd name="connsiteX7" fmla="*/ 3654834 w 3790824"/>
              <a:gd name="connsiteY7" fmla="*/ 2219444 h 3962533"/>
              <a:gd name="connsiteX8" fmla="*/ 3255083 w 3790824"/>
              <a:gd name="connsiteY8" fmla="*/ 2219444 h 3962533"/>
              <a:gd name="connsiteX9" fmla="*/ 3249665 w 3790824"/>
              <a:gd name="connsiteY9" fmla="*/ 2254949 h 3962533"/>
              <a:gd name="connsiteX10" fmla="*/ 2966153 w 3790824"/>
              <a:gd name="connsiteY10" fmla="*/ 2847168 h 3962533"/>
              <a:gd name="connsiteX11" fmla="*/ 2938885 w 3790824"/>
              <a:gd name="connsiteY11" fmla="*/ 2877170 h 3962533"/>
              <a:gd name="connsiteX12" fmla="*/ 3224970 w 3790824"/>
              <a:gd name="connsiteY12" fmla="*/ 3266562 h 3962533"/>
              <a:gd name="connsiteX13" fmla="*/ 3249805 w 3790824"/>
              <a:gd name="connsiteY13" fmla="*/ 3367637 h 3962533"/>
              <a:gd name="connsiteX14" fmla="*/ 3195895 w 3790824"/>
              <a:gd name="connsiteY14" fmla="*/ 3456670 h 3962533"/>
              <a:gd name="connsiteX15" fmla="*/ 2961603 w 3790824"/>
              <a:gd name="connsiteY15" fmla="*/ 3628803 h 3962533"/>
              <a:gd name="connsiteX16" fmla="*/ 2771495 w 3790824"/>
              <a:gd name="connsiteY16" fmla="*/ 3599728 h 3962533"/>
              <a:gd name="connsiteX17" fmla="*/ 2488779 w 3790824"/>
              <a:gd name="connsiteY17" fmla="*/ 3214923 h 3962533"/>
              <a:gd name="connsiteX18" fmla="*/ 2445010 w 3790824"/>
              <a:gd name="connsiteY18" fmla="*/ 3236007 h 3962533"/>
              <a:gd name="connsiteX19" fmla="*/ 2053883 w 3790824"/>
              <a:gd name="connsiteY19" fmla="*/ 3336067 h 3962533"/>
              <a:gd name="connsiteX20" fmla="*/ 2037562 w 3790824"/>
              <a:gd name="connsiteY20" fmla="*/ 3336891 h 3962533"/>
              <a:gd name="connsiteX21" fmla="*/ 2037562 w 3790824"/>
              <a:gd name="connsiteY21" fmla="*/ 3826543 h 3962533"/>
              <a:gd name="connsiteX22" fmla="*/ 1901572 w 3790824"/>
              <a:gd name="connsiteY22" fmla="*/ 3962533 h 3962533"/>
              <a:gd name="connsiteX23" fmla="*/ 1610844 w 3790824"/>
              <a:gd name="connsiteY23" fmla="*/ 3962533 h 3962533"/>
              <a:gd name="connsiteX24" fmla="*/ 1474854 w 3790824"/>
              <a:gd name="connsiteY24" fmla="*/ 3826543 h 3962533"/>
              <a:gd name="connsiteX25" fmla="*/ 1474854 w 3790824"/>
              <a:gd name="connsiteY25" fmla="*/ 3269232 h 3962533"/>
              <a:gd name="connsiteX26" fmla="*/ 1384078 w 3790824"/>
              <a:gd name="connsiteY26" fmla="*/ 3236007 h 3962533"/>
              <a:gd name="connsiteX27" fmla="*/ 1047671 w 3790824"/>
              <a:gd name="connsiteY27" fmla="*/ 3031904 h 3962533"/>
              <a:gd name="connsiteX28" fmla="*/ 997214 w 3790824"/>
              <a:gd name="connsiteY28" fmla="*/ 2986046 h 3962533"/>
              <a:gd name="connsiteX29" fmla="*/ 710082 w 3790824"/>
              <a:gd name="connsiteY29" fmla="*/ 3250899 h 3962533"/>
              <a:gd name="connsiteX30" fmla="*/ 517920 w 3790824"/>
              <a:gd name="connsiteY30" fmla="*/ 3243143 h 3962533"/>
              <a:gd name="connsiteX31" fmla="*/ 320802 w 3790824"/>
              <a:gd name="connsiteY31" fmla="*/ 3029444 h 3962533"/>
              <a:gd name="connsiteX32" fmla="*/ 328558 w 3790824"/>
              <a:gd name="connsiteY32" fmla="*/ 2837282 h 3962533"/>
              <a:gd name="connsiteX33" fmla="*/ 666127 w 3790824"/>
              <a:gd name="connsiteY33" fmla="*/ 2525905 h 3962533"/>
              <a:gd name="connsiteX34" fmla="*/ 658832 w 3790824"/>
              <a:gd name="connsiteY34" fmla="*/ 2510762 h 3962533"/>
              <a:gd name="connsiteX35" fmla="*/ 579423 w 3790824"/>
              <a:gd name="connsiteY35" fmla="*/ 2254949 h 3962533"/>
              <a:gd name="connsiteX36" fmla="*/ 574005 w 3790824"/>
              <a:gd name="connsiteY36" fmla="*/ 2219445 h 3962533"/>
              <a:gd name="connsiteX37" fmla="*/ 135990 w 3790824"/>
              <a:gd name="connsiteY37" fmla="*/ 2219445 h 3962533"/>
              <a:gd name="connsiteX38" fmla="*/ 0 w 3790824"/>
              <a:gd name="connsiteY38" fmla="*/ 2083455 h 3962533"/>
              <a:gd name="connsiteX39" fmla="*/ 0 w 3790824"/>
              <a:gd name="connsiteY39" fmla="*/ 1792727 h 3962533"/>
              <a:gd name="connsiteX40" fmla="*/ 135990 w 3790824"/>
              <a:gd name="connsiteY40" fmla="*/ 1656737 h 3962533"/>
              <a:gd name="connsiteX41" fmla="*/ 591998 w 3790824"/>
              <a:gd name="connsiteY41" fmla="*/ 1656737 h 3962533"/>
              <a:gd name="connsiteX42" fmla="*/ 613005 w 3790824"/>
              <a:gd name="connsiteY42" fmla="*/ 1575038 h 3962533"/>
              <a:gd name="connsiteX43" fmla="*/ 784482 w 3790824"/>
              <a:gd name="connsiteY43" fmla="*/ 1218336 h 3962533"/>
              <a:gd name="connsiteX44" fmla="*/ 848257 w 3790824"/>
              <a:gd name="connsiteY44" fmla="*/ 1133051 h 3962533"/>
              <a:gd name="connsiteX45" fmla="*/ 538492 w 3790824"/>
              <a:gd name="connsiteY45" fmla="*/ 735456 h 3962533"/>
              <a:gd name="connsiteX46" fmla="*/ 562189 w 3790824"/>
              <a:gd name="connsiteY46" fmla="*/ 544603 h 3962533"/>
              <a:gd name="connsiteX47" fmla="*/ 791529 w 3790824"/>
              <a:gd name="connsiteY47" fmla="*/ 365924 h 3962533"/>
              <a:gd name="connsiteX48" fmla="*/ 982383 w 3790824"/>
              <a:gd name="connsiteY48" fmla="*/ 389621 h 3962533"/>
              <a:gd name="connsiteX49" fmla="*/ 1281754 w 3790824"/>
              <a:gd name="connsiteY49" fmla="*/ 773875 h 3962533"/>
              <a:gd name="connsiteX50" fmla="*/ 1384078 w 3790824"/>
              <a:gd name="connsiteY50" fmla="*/ 724584 h 3962533"/>
              <a:gd name="connsiteX51" fmla="*/ 1474853 w 3790824"/>
              <a:gd name="connsiteY51" fmla="*/ 691359 h 3962533"/>
              <a:gd name="connsiteX52" fmla="*/ 1474853 w 3790824"/>
              <a:gd name="connsiteY52" fmla="*/ 135990 h 3962533"/>
              <a:gd name="connsiteX53" fmla="*/ 1610843 w 3790824"/>
              <a:gd name="connsiteY53" fmla="*/ 0 h 3962533"/>
              <a:gd name="connsiteX54" fmla="*/ 1901571 w 3790824"/>
              <a:gd name="connsiteY54" fmla="*/ 0 h 3962533"/>
              <a:gd name="connsiteX55" fmla="*/ 2037561 w 3790824"/>
              <a:gd name="connsiteY55" fmla="*/ 135990 h 3962533"/>
              <a:gd name="connsiteX56" fmla="*/ 2037561 w 3790824"/>
              <a:gd name="connsiteY56" fmla="*/ 623699 h 3962533"/>
              <a:gd name="connsiteX57" fmla="*/ 2053883 w 3790824"/>
              <a:gd name="connsiteY57" fmla="*/ 624523 h 3962533"/>
              <a:gd name="connsiteX58" fmla="*/ 2445010 w 3790824"/>
              <a:gd name="connsiteY58" fmla="*/ 724584 h 3962533"/>
              <a:gd name="connsiteX59" fmla="*/ 2559802 w 3790824"/>
              <a:gd name="connsiteY59" fmla="*/ 779881 h 3962533"/>
              <a:gd name="connsiteX60" fmla="*/ 2876923 w 3790824"/>
              <a:gd name="connsiteY60" fmla="*/ 455906 h 3962533"/>
              <a:gd name="connsiteX61" fmla="*/ 3069231 w 3790824"/>
              <a:gd name="connsiteY61" fmla="*/ 453850 h 3962533"/>
              <a:gd name="connsiteX62" fmla="*/ 3276993 w 3790824"/>
              <a:gd name="connsiteY62" fmla="*/ 657217 h 3962533"/>
              <a:gd name="connsiteX63" fmla="*/ 3317849 w 3790824"/>
              <a:gd name="connsiteY63" fmla="*/ 752945 h 3962533"/>
              <a:gd name="connsiteX64" fmla="*/ 3279048 w 3790824"/>
              <a:gd name="connsiteY64" fmla="*/ 849525 h 3962533"/>
              <a:gd name="connsiteX65" fmla="*/ 2989791 w 3790824"/>
              <a:gd name="connsiteY65" fmla="*/ 1145034 h 3962533"/>
              <a:gd name="connsiteX66" fmla="*/ 3044606 w 3790824"/>
              <a:gd name="connsiteY66" fmla="*/ 1218336 h 3962533"/>
              <a:gd name="connsiteX67" fmla="*/ 3216083 w 3790824"/>
              <a:gd name="connsiteY67" fmla="*/ 1575038 h 3962533"/>
              <a:gd name="connsiteX68" fmla="*/ 3237090 w 3790824"/>
              <a:gd name="connsiteY68" fmla="*/ 1656736 h 3962533"/>
              <a:gd name="connsiteX69" fmla="*/ 3654834 w 3790824"/>
              <a:gd name="connsiteY69" fmla="*/ 1656736 h 3962533"/>
              <a:gd name="connsiteX70" fmla="*/ 3790824 w 3790824"/>
              <a:gd name="connsiteY70" fmla="*/ 1792726 h 396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790824" h="3962533">
                <a:moveTo>
                  <a:pt x="2850411" y="1980294"/>
                </a:moveTo>
                <a:cubicBezTo>
                  <a:pt x="2850411" y="1463429"/>
                  <a:pt x="2431409" y="1044427"/>
                  <a:pt x="1914544" y="1044427"/>
                </a:cubicBezTo>
                <a:cubicBezTo>
                  <a:pt x="1397679" y="1044427"/>
                  <a:pt x="978677" y="1463429"/>
                  <a:pt x="978677" y="1980294"/>
                </a:cubicBezTo>
                <a:cubicBezTo>
                  <a:pt x="978677" y="2497159"/>
                  <a:pt x="1397679" y="2916161"/>
                  <a:pt x="1914544" y="2916161"/>
                </a:cubicBezTo>
                <a:cubicBezTo>
                  <a:pt x="2431409" y="2916161"/>
                  <a:pt x="2850411" y="2497159"/>
                  <a:pt x="2850411" y="1980294"/>
                </a:cubicBezTo>
                <a:close/>
                <a:moveTo>
                  <a:pt x="3790824" y="1792726"/>
                </a:moveTo>
                <a:lnTo>
                  <a:pt x="3790824" y="2083454"/>
                </a:lnTo>
                <a:cubicBezTo>
                  <a:pt x="3790824" y="2158559"/>
                  <a:pt x="3729939" y="2219444"/>
                  <a:pt x="3654834" y="2219444"/>
                </a:cubicBezTo>
                <a:lnTo>
                  <a:pt x="3255083" y="2219444"/>
                </a:lnTo>
                <a:lnTo>
                  <a:pt x="3249665" y="2254949"/>
                </a:lnTo>
                <a:cubicBezTo>
                  <a:pt x="3204280" y="2476737"/>
                  <a:pt x="3105019" y="2678901"/>
                  <a:pt x="2966153" y="2847168"/>
                </a:cubicBezTo>
                <a:lnTo>
                  <a:pt x="2938885" y="2877170"/>
                </a:lnTo>
                <a:lnTo>
                  <a:pt x="3224970" y="3266562"/>
                </a:lnTo>
                <a:cubicBezTo>
                  <a:pt x="3247204" y="3296825"/>
                  <a:pt x="3255067" y="3333235"/>
                  <a:pt x="3249805" y="3367637"/>
                </a:cubicBezTo>
                <a:cubicBezTo>
                  <a:pt x="3244544" y="3402040"/>
                  <a:pt x="3226158" y="3434436"/>
                  <a:pt x="3195895" y="3456670"/>
                </a:cubicBezTo>
                <a:lnTo>
                  <a:pt x="2961603" y="3628803"/>
                </a:lnTo>
                <a:cubicBezTo>
                  <a:pt x="2901078" y="3673271"/>
                  <a:pt x="2815963" y="3660254"/>
                  <a:pt x="2771495" y="3599728"/>
                </a:cubicBezTo>
                <a:lnTo>
                  <a:pt x="2488779" y="3214923"/>
                </a:lnTo>
                <a:lnTo>
                  <a:pt x="2445010" y="3236007"/>
                </a:lnTo>
                <a:cubicBezTo>
                  <a:pt x="2322727" y="3287728"/>
                  <a:pt x="2191324" y="3322109"/>
                  <a:pt x="2053883" y="3336067"/>
                </a:cubicBezTo>
                <a:lnTo>
                  <a:pt x="2037562" y="3336891"/>
                </a:lnTo>
                <a:lnTo>
                  <a:pt x="2037562" y="3826543"/>
                </a:lnTo>
                <a:cubicBezTo>
                  <a:pt x="2037562" y="3901648"/>
                  <a:pt x="1976677" y="3962533"/>
                  <a:pt x="1901572" y="3962533"/>
                </a:cubicBezTo>
                <a:lnTo>
                  <a:pt x="1610844" y="3962533"/>
                </a:lnTo>
                <a:cubicBezTo>
                  <a:pt x="1535739" y="3962533"/>
                  <a:pt x="1474854" y="3901648"/>
                  <a:pt x="1474854" y="3826543"/>
                </a:cubicBezTo>
                <a:lnTo>
                  <a:pt x="1474854" y="3269232"/>
                </a:lnTo>
                <a:lnTo>
                  <a:pt x="1384078" y="3236007"/>
                </a:lnTo>
                <a:cubicBezTo>
                  <a:pt x="1261794" y="3184286"/>
                  <a:pt x="1148631" y="3115224"/>
                  <a:pt x="1047671" y="3031904"/>
                </a:cubicBezTo>
                <a:lnTo>
                  <a:pt x="997214" y="2986046"/>
                </a:lnTo>
                <a:lnTo>
                  <a:pt x="710082" y="3250899"/>
                </a:lnTo>
                <a:cubicBezTo>
                  <a:pt x="654876" y="3301821"/>
                  <a:pt x="568842" y="3298349"/>
                  <a:pt x="517920" y="3243143"/>
                </a:cubicBezTo>
                <a:lnTo>
                  <a:pt x="320802" y="3029444"/>
                </a:lnTo>
                <a:cubicBezTo>
                  <a:pt x="269879" y="2974238"/>
                  <a:pt x="273352" y="2888204"/>
                  <a:pt x="328558" y="2837282"/>
                </a:cubicBezTo>
                <a:lnTo>
                  <a:pt x="666127" y="2525905"/>
                </a:lnTo>
                <a:lnTo>
                  <a:pt x="658832" y="2510762"/>
                </a:lnTo>
                <a:cubicBezTo>
                  <a:pt x="624351" y="2429240"/>
                  <a:pt x="597577" y="2343664"/>
                  <a:pt x="579423" y="2254949"/>
                </a:cubicBezTo>
                <a:lnTo>
                  <a:pt x="574005" y="2219445"/>
                </a:lnTo>
                <a:lnTo>
                  <a:pt x="135990" y="2219445"/>
                </a:lnTo>
                <a:cubicBezTo>
                  <a:pt x="60885" y="2219445"/>
                  <a:pt x="0" y="2158560"/>
                  <a:pt x="0" y="2083455"/>
                </a:cubicBezTo>
                <a:lnTo>
                  <a:pt x="0" y="1792727"/>
                </a:lnTo>
                <a:cubicBezTo>
                  <a:pt x="0" y="1717622"/>
                  <a:pt x="60885" y="1656737"/>
                  <a:pt x="135990" y="1656737"/>
                </a:cubicBezTo>
                <a:lnTo>
                  <a:pt x="591998" y="1656737"/>
                </a:lnTo>
                <a:lnTo>
                  <a:pt x="613005" y="1575038"/>
                </a:lnTo>
                <a:cubicBezTo>
                  <a:pt x="652823" y="1447017"/>
                  <a:pt x="711010" y="1327089"/>
                  <a:pt x="784482" y="1218336"/>
                </a:cubicBezTo>
                <a:lnTo>
                  <a:pt x="848257" y="1133051"/>
                </a:lnTo>
                <a:lnTo>
                  <a:pt x="538492" y="735456"/>
                </a:lnTo>
                <a:cubicBezTo>
                  <a:pt x="492333" y="676210"/>
                  <a:pt x="502943" y="590761"/>
                  <a:pt x="562189" y="544603"/>
                </a:cubicBezTo>
                <a:lnTo>
                  <a:pt x="791529" y="365924"/>
                </a:lnTo>
                <a:cubicBezTo>
                  <a:pt x="850776" y="319765"/>
                  <a:pt x="936224" y="330375"/>
                  <a:pt x="982383" y="389621"/>
                </a:cubicBezTo>
                <a:lnTo>
                  <a:pt x="1281754" y="773875"/>
                </a:lnTo>
                <a:lnTo>
                  <a:pt x="1384078" y="724584"/>
                </a:lnTo>
                <a:lnTo>
                  <a:pt x="1474853" y="691359"/>
                </a:lnTo>
                <a:lnTo>
                  <a:pt x="1474853" y="135990"/>
                </a:lnTo>
                <a:cubicBezTo>
                  <a:pt x="1474853" y="60885"/>
                  <a:pt x="1535738" y="0"/>
                  <a:pt x="1610843" y="0"/>
                </a:cubicBezTo>
                <a:lnTo>
                  <a:pt x="1901571" y="0"/>
                </a:lnTo>
                <a:cubicBezTo>
                  <a:pt x="1976676" y="0"/>
                  <a:pt x="2037561" y="60885"/>
                  <a:pt x="2037561" y="135990"/>
                </a:cubicBezTo>
                <a:lnTo>
                  <a:pt x="2037561" y="623699"/>
                </a:lnTo>
                <a:lnTo>
                  <a:pt x="2053883" y="624523"/>
                </a:lnTo>
                <a:cubicBezTo>
                  <a:pt x="2191324" y="638481"/>
                  <a:pt x="2322727" y="672862"/>
                  <a:pt x="2445010" y="724584"/>
                </a:cubicBezTo>
                <a:lnTo>
                  <a:pt x="2559802" y="779881"/>
                </a:lnTo>
                <a:lnTo>
                  <a:pt x="2876923" y="455906"/>
                </a:lnTo>
                <a:cubicBezTo>
                  <a:pt x="2929460" y="402234"/>
                  <a:pt x="3015559" y="401314"/>
                  <a:pt x="3069231" y="453850"/>
                </a:cubicBezTo>
                <a:lnTo>
                  <a:pt x="3276993" y="657217"/>
                </a:lnTo>
                <a:cubicBezTo>
                  <a:pt x="3303829" y="683485"/>
                  <a:pt x="3317477" y="718144"/>
                  <a:pt x="3317849" y="752945"/>
                </a:cubicBezTo>
                <a:cubicBezTo>
                  <a:pt x="3318221" y="787746"/>
                  <a:pt x="3305317" y="822689"/>
                  <a:pt x="3279048" y="849525"/>
                </a:cubicBezTo>
                <a:lnTo>
                  <a:pt x="2989791" y="1145034"/>
                </a:lnTo>
                <a:lnTo>
                  <a:pt x="3044606" y="1218336"/>
                </a:lnTo>
                <a:cubicBezTo>
                  <a:pt x="3118078" y="1327089"/>
                  <a:pt x="3176264" y="1447017"/>
                  <a:pt x="3216083" y="1575038"/>
                </a:cubicBezTo>
                <a:lnTo>
                  <a:pt x="3237090" y="1656736"/>
                </a:lnTo>
                <a:lnTo>
                  <a:pt x="3654834" y="1656736"/>
                </a:lnTo>
                <a:cubicBezTo>
                  <a:pt x="3729939" y="1656736"/>
                  <a:pt x="3790824" y="1717621"/>
                  <a:pt x="3790824" y="1792726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15417785">
            <a:off x="564998" y="2153759"/>
            <a:ext cx="1844187" cy="1927721"/>
          </a:xfrm>
          <a:custGeom>
            <a:avLst/>
            <a:gdLst>
              <a:gd name="connsiteX0" fmla="*/ 2850411 w 3790824"/>
              <a:gd name="connsiteY0" fmla="*/ 1980294 h 3962533"/>
              <a:gd name="connsiteX1" fmla="*/ 1914544 w 3790824"/>
              <a:gd name="connsiteY1" fmla="*/ 1044427 h 3962533"/>
              <a:gd name="connsiteX2" fmla="*/ 978677 w 3790824"/>
              <a:gd name="connsiteY2" fmla="*/ 1980294 h 3962533"/>
              <a:gd name="connsiteX3" fmla="*/ 1914544 w 3790824"/>
              <a:gd name="connsiteY3" fmla="*/ 2916161 h 3962533"/>
              <a:gd name="connsiteX4" fmla="*/ 2850411 w 3790824"/>
              <a:gd name="connsiteY4" fmla="*/ 1980294 h 3962533"/>
              <a:gd name="connsiteX5" fmla="*/ 3790824 w 3790824"/>
              <a:gd name="connsiteY5" fmla="*/ 1792726 h 3962533"/>
              <a:gd name="connsiteX6" fmla="*/ 3790824 w 3790824"/>
              <a:gd name="connsiteY6" fmla="*/ 2083454 h 3962533"/>
              <a:gd name="connsiteX7" fmla="*/ 3654834 w 3790824"/>
              <a:gd name="connsiteY7" fmla="*/ 2219444 h 3962533"/>
              <a:gd name="connsiteX8" fmla="*/ 3255083 w 3790824"/>
              <a:gd name="connsiteY8" fmla="*/ 2219444 h 3962533"/>
              <a:gd name="connsiteX9" fmla="*/ 3249665 w 3790824"/>
              <a:gd name="connsiteY9" fmla="*/ 2254949 h 3962533"/>
              <a:gd name="connsiteX10" fmla="*/ 2966153 w 3790824"/>
              <a:gd name="connsiteY10" fmla="*/ 2847168 h 3962533"/>
              <a:gd name="connsiteX11" fmla="*/ 2938885 w 3790824"/>
              <a:gd name="connsiteY11" fmla="*/ 2877170 h 3962533"/>
              <a:gd name="connsiteX12" fmla="*/ 3224970 w 3790824"/>
              <a:gd name="connsiteY12" fmla="*/ 3266562 h 3962533"/>
              <a:gd name="connsiteX13" fmla="*/ 3249805 w 3790824"/>
              <a:gd name="connsiteY13" fmla="*/ 3367637 h 3962533"/>
              <a:gd name="connsiteX14" fmla="*/ 3195895 w 3790824"/>
              <a:gd name="connsiteY14" fmla="*/ 3456670 h 3962533"/>
              <a:gd name="connsiteX15" fmla="*/ 2961603 w 3790824"/>
              <a:gd name="connsiteY15" fmla="*/ 3628803 h 3962533"/>
              <a:gd name="connsiteX16" fmla="*/ 2771495 w 3790824"/>
              <a:gd name="connsiteY16" fmla="*/ 3599728 h 3962533"/>
              <a:gd name="connsiteX17" fmla="*/ 2488779 w 3790824"/>
              <a:gd name="connsiteY17" fmla="*/ 3214923 h 3962533"/>
              <a:gd name="connsiteX18" fmla="*/ 2445010 w 3790824"/>
              <a:gd name="connsiteY18" fmla="*/ 3236007 h 3962533"/>
              <a:gd name="connsiteX19" fmla="*/ 2053883 w 3790824"/>
              <a:gd name="connsiteY19" fmla="*/ 3336067 h 3962533"/>
              <a:gd name="connsiteX20" fmla="*/ 2037562 w 3790824"/>
              <a:gd name="connsiteY20" fmla="*/ 3336891 h 3962533"/>
              <a:gd name="connsiteX21" fmla="*/ 2037562 w 3790824"/>
              <a:gd name="connsiteY21" fmla="*/ 3826543 h 3962533"/>
              <a:gd name="connsiteX22" fmla="*/ 1901572 w 3790824"/>
              <a:gd name="connsiteY22" fmla="*/ 3962533 h 3962533"/>
              <a:gd name="connsiteX23" fmla="*/ 1610844 w 3790824"/>
              <a:gd name="connsiteY23" fmla="*/ 3962533 h 3962533"/>
              <a:gd name="connsiteX24" fmla="*/ 1474854 w 3790824"/>
              <a:gd name="connsiteY24" fmla="*/ 3826543 h 3962533"/>
              <a:gd name="connsiteX25" fmla="*/ 1474854 w 3790824"/>
              <a:gd name="connsiteY25" fmla="*/ 3269232 h 3962533"/>
              <a:gd name="connsiteX26" fmla="*/ 1384078 w 3790824"/>
              <a:gd name="connsiteY26" fmla="*/ 3236007 h 3962533"/>
              <a:gd name="connsiteX27" fmla="*/ 1047671 w 3790824"/>
              <a:gd name="connsiteY27" fmla="*/ 3031904 h 3962533"/>
              <a:gd name="connsiteX28" fmla="*/ 997214 w 3790824"/>
              <a:gd name="connsiteY28" fmla="*/ 2986046 h 3962533"/>
              <a:gd name="connsiteX29" fmla="*/ 710082 w 3790824"/>
              <a:gd name="connsiteY29" fmla="*/ 3250899 h 3962533"/>
              <a:gd name="connsiteX30" fmla="*/ 517920 w 3790824"/>
              <a:gd name="connsiteY30" fmla="*/ 3243143 h 3962533"/>
              <a:gd name="connsiteX31" fmla="*/ 320802 w 3790824"/>
              <a:gd name="connsiteY31" fmla="*/ 3029444 h 3962533"/>
              <a:gd name="connsiteX32" fmla="*/ 328558 w 3790824"/>
              <a:gd name="connsiteY32" fmla="*/ 2837282 h 3962533"/>
              <a:gd name="connsiteX33" fmla="*/ 666127 w 3790824"/>
              <a:gd name="connsiteY33" fmla="*/ 2525905 h 3962533"/>
              <a:gd name="connsiteX34" fmla="*/ 658832 w 3790824"/>
              <a:gd name="connsiteY34" fmla="*/ 2510762 h 3962533"/>
              <a:gd name="connsiteX35" fmla="*/ 579423 w 3790824"/>
              <a:gd name="connsiteY35" fmla="*/ 2254949 h 3962533"/>
              <a:gd name="connsiteX36" fmla="*/ 574005 w 3790824"/>
              <a:gd name="connsiteY36" fmla="*/ 2219445 h 3962533"/>
              <a:gd name="connsiteX37" fmla="*/ 135990 w 3790824"/>
              <a:gd name="connsiteY37" fmla="*/ 2219445 h 3962533"/>
              <a:gd name="connsiteX38" fmla="*/ 0 w 3790824"/>
              <a:gd name="connsiteY38" fmla="*/ 2083455 h 3962533"/>
              <a:gd name="connsiteX39" fmla="*/ 0 w 3790824"/>
              <a:gd name="connsiteY39" fmla="*/ 1792727 h 3962533"/>
              <a:gd name="connsiteX40" fmla="*/ 135990 w 3790824"/>
              <a:gd name="connsiteY40" fmla="*/ 1656737 h 3962533"/>
              <a:gd name="connsiteX41" fmla="*/ 591998 w 3790824"/>
              <a:gd name="connsiteY41" fmla="*/ 1656737 h 3962533"/>
              <a:gd name="connsiteX42" fmla="*/ 613005 w 3790824"/>
              <a:gd name="connsiteY42" fmla="*/ 1575038 h 3962533"/>
              <a:gd name="connsiteX43" fmla="*/ 784482 w 3790824"/>
              <a:gd name="connsiteY43" fmla="*/ 1218336 h 3962533"/>
              <a:gd name="connsiteX44" fmla="*/ 848257 w 3790824"/>
              <a:gd name="connsiteY44" fmla="*/ 1133051 h 3962533"/>
              <a:gd name="connsiteX45" fmla="*/ 538492 w 3790824"/>
              <a:gd name="connsiteY45" fmla="*/ 735456 h 3962533"/>
              <a:gd name="connsiteX46" fmla="*/ 562189 w 3790824"/>
              <a:gd name="connsiteY46" fmla="*/ 544603 h 3962533"/>
              <a:gd name="connsiteX47" fmla="*/ 791529 w 3790824"/>
              <a:gd name="connsiteY47" fmla="*/ 365924 h 3962533"/>
              <a:gd name="connsiteX48" fmla="*/ 982383 w 3790824"/>
              <a:gd name="connsiteY48" fmla="*/ 389621 h 3962533"/>
              <a:gd name="connsiteX49" fmla="*/ 1281754 w 3790824"/>
              <a:gd name="connsiteY49" fmla="*/ 773875 h 3962533"/>
              <a:gd name="connsiteX50" fmla="*/ 1384078 w 3790824"/>
              <a:gd name="connsiteY50" fmla="*/ 724584 h 3962533"/>
              <a:gd name="connsiteX51" fmla="*/ 1474853 w 3790824"/>
              <a:gd name="connsiteY51" fmla="*/ 691359 h 3962533"/>
              <a:gd name="connsiteX52" fmla="*/ 1474853 w 3790824"/>
              <a:gd name="connsiteY52" fmla="*/ 135990 h 3962533"/>
              <a:gd name="connsiteX53" fmla="*/ 1610843 w 3790824"/>
              <a:gd name="connsiteY53" fmla="*/ 0 h 3962533"/>
              <a:gd name="connsiteX54" fmla="*/ 1901571 w 3790824"/>
              <a:gd name="connsiteY54" fmla="*/ 0 h 3962533"/>
              <a:gd name="connsiteX55" fmla="*/ 2037561 w 3790824"/>
              <a:gd name="connsiteY55" fmla="*/ 135990 h 3962533"/>
              <a:gd name="connsiteX56" fmla="*/ 2037561 w 3790824"/>
              <a:gd name="connsiteY56" fmla="*/ 623699 h 3962533"/>
              <a:gd name="connsiteX57" fmla="*/ 2053883 w 3790824"/>
              <a:gd name="connsiteY57" fmla="*/ 624523 h 3962533"/>
              <a:gd name="connsiteX58" fmla="*/ 2445010 w 3790824"/>
              <a:gd name="connsiteY58" fmla="*/ 724584 h 3962533"/>
              <a:gd name="connsiteX59" fmla="*/ 2559802 w 3790824"/>
              <a:gd name="connsiteY59" fmla="*/ 779881 h 3962533"/>
              <a:gd name="connsiteX60" fmla="*/ 2876923 w 3790824"/>
              <a:gd name="connsiteY60" fmla="*/ 455906 h 3962533"/>
              <a:gd name="connsiteX61" fmla="*/ 3069231 w 3790824"/>
              <a:gd name="connsiteY61" fmla="*/ 453850 h 3962533"/>
              <a:gd name="connsiteX62" fmla="*/ 3276993 w 3790824"/>
              <a:gd name="connsiteY62" fmla="*/ 657217 h 3962533"/>
              <a:gd name="connsiteX63" fmla="*/ 3317849 w 3790824"/>
              <a:gd name="connsiteY63" fmla="*/ 752945 h 3962533"/>
              <a:gd name="connsiteX64" fmla="*/ 3279048 w 3790824"/>
              <a:gd name="connsiteY64" fmla="*/ 849525 h 3962533"/>
              <a:gd name="connsiteX65" fmla="*/ 2989791 w 3790824"/>
              <a:gd name="connsiteY65" fmla="*/ 1145034 h 3962533"/>
              <a:gd name="connsiteX66" fmla="*/ 3044606 w 3790824"/>
              <a:gd name="connsiteY66" fmla="*/ 1218336 h 3962533"/>
              <a:gd name="connsiteX67" fmla="*/ 3216083 w 3790824"/>
              <a:gd name="connsiteY67" fmla="*/ 1575038 h 3962533"/>
              <a:gd name="connsiteX68" fmla="*/ 3237090 w 3790824"/>
              <a:gd name="connsiteY68" fmla="*/ 1656736 h 3962533"/>
              <a:gd name="connsiteX69" fmla="*/ 3654834 w 3790824"/>
              <a:gd name="connsiteY69" fmla="*/ 1656736 h 3962533"/>
              <a:gd name="connsiteX70" fmla="*/ 3790824 w 3790824"/>
              <a:gd name="connsiteY70" fmla="*/ 1792726 h 396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790824" h="3962533">
                <a:moveTo>
                  <a:pt x="2850411" y="1980294"/>
                </a:moveTo>
                <a:cubicBezTo>
                  <a:pt x="2850411" y="1463429"/>
                  <a:pt x="2431409" y="1044427"/>
                  <a:pt x="1914544" y="1044427"/>
                </a:cubicBezTo>
                <a:cubicBezTo>
                  <a:pt x="1397679" y="1044427"/>
                  <a:pt x="978677" y="1463429"/>
                  <a:pt x="978677" y="1980294"/>
                </a:cubicBezTo>
                <a:cubicBezTo>
                  <a:pt x="978677" y="2497159"/>
                  <a:pt x="1397679" y="2916161"/>
                  <a:pt x="1914544" y="2916161"/>
                </a:cubicBezTo>
                <a:cubicBezTo>
                  <a:pt x="2431409" y="2916161"/>
                  <a:pt x="2850411" y="2497159"/>
                  <a:pt x="2850411" y="1980294"/>
                </a:cubicBezTo>
                <a:close/>
                <a:moveTo>
                  <a:pt x="3790824" y="1792726"/>
                </a:moveTo>
                <a:lnTo>
                  <a:pt x="3790824" y="2083454"/>
                </a:lnTo>
                <a:cubicBezTo>
                  <a:pt x="3790824" y="2158559"/>
                  <a:pt x="3729939" y="2219444"/>
                  <a:pt x="3654834" y="2219444"/>
                </a:cubicBezTo>
                <a:lnTo>
                  <a:pt x="3255083" y="2219444"/>
                </a:lnTo>
                <a:lnTo>
                  <a:pt x="3249665" y="2254949"/>
                </a:lnTo>
                <a:cubicBezTo>
                  <a:pt x="3204280" y="2476737"/>
                  <a:pt x="3105019" y="2678901"/>
                  <a:pt x="2966153" y="2847168"/>
                </a:cubicBezTo>
                <a:lnTo>
                  <a:pt x="2938885" y="2877170"/>
                </a:lnTo>
                <a:lnTo>
                  <a:pt x="3224970" y="3266562"/>
                </a:lnTo>
                <a:cubicBezTo>
                  <a:pt x="3247204" y="3296825"/>
                  <a:pt x="3255067" y="3333235"/>
                  <a:pt x="3249805" y="3367637"/>
                </a:cubicBezTo>
                <a:cubicBezTo>
                  <a:pt x="3244544" y="3402040"/>
                  <a:pt x="3226158" y="3434436"/>
                  <a:pt x="3195895" y="3456670"/>
                </a:cubicBezTo>
                <a:lnTo>
                  <a:pt x="2961603" y="3628803"/>
                </a:lnTo>
                <a:cubicBezTo>
                  <a:pt x="2901078" y="3673271"/>
                  <a:pt x="2815963" y="3660254"/>
                  <a:pt x="2771495" y="3599728"/>
                </a:cubicBezTo>
                <a:lnTo>
                  <a:pt x="2488779" y="3214923"/>
                </a:lnTo>
                <a:lnTo>
                  <a:pt x="2445010" y="3236007"/>
                </a:lnTo>
                <a:cubicBezTo>
                  <a:pt x="2322727" y="3287728"/>
                  <a:pt x="2191324" y="3322109"/>
                  <a:pt x="2053883" y="3336067"/>
                </a:cubicBezTo>
                <a:lnTo>
                  <a:pt x="2037562" y="3336891"/>
                </a:lnTo>
                <a:lnTo>
                  <a:pt x="2037562" y="3826543"/>
                </a:lnTo>
                <a:cubicBezTo>
                  <a:pt x="2037562" y="3901648"/>
                  <a:pt x="1976677" y="3962533"/>
                  <a:pt x="1901572" y="3962533"/>
                </a:cubicBezTo>
                <a:lnTo>
                  <a:pt x="1610844" y="3962533"/>
                </a:lnTo>
                <a:cubicBezTo>
                  <a:pt x="1535739" y="3962533"/>
                  <a:pt x="1474854" y="3901648"/>
                  <a:pt x="1474854" y="3826543"/>
                </a:cubicBezTo>
                <a:lnTo>
                  <a:pt x="1474854" y="3269232"/>
                </a:lnTo>
                <a:lnTo>
                  <a:pt x="1384078" y="3236007"/>
                </a:lnTo>
                <a:cubicBezTo>
                  <a:pt x="1261794" y="3184286"/>
                  <a:pt x="1148631" y="3115224"/>
                  <a:pt x="1047671" y="3031904"/>
                </a:cubicBezTo>
                <a:lnTo>
                  <a:pt x="997214" y="2986046"/>
                </a:lnTo>
                <a:lnTo>
                  <a:pt x="710082" y="3250899"/>
                </a:lnTo>
                <a:cubicBezTo>
                  <a:pt x="654876" y="3301821"/>
                  <a:pt x="568842" y="3298349"/>
                  <a:pt x="517920" y="3243143"/>
                </a:cubicBezTo>
                <a:lnTo>
                  <a:pt x="320802" y="3029444"/>
                </a:lnTo>
                <a:cubicBezTo>
                  <a:pt x="269879" y="2974238"/>
                  <a:pt x="273352" y="2888204"/>
                  <a:pt x="328558" y="2837282"/>
                </a:cubicBezTo>
                <a:lnTo>
                  <a:pt x="666127" y="2525905"/>
                </a:lnTo>
                <a:lnTo>
                  <a:pt x="658832" y="2510762"/>
                </a:lnTo>
                <a:cubicBezTo>
                  <a:pt x="624351" y="2429240"/>
                  <a:pt x="597577" y="2343664"/>
                  <a:pt x="579423" y="2254949"/>
                </a:cubicBezTo>
                <a:lnTo>
                  <a:pt x="574005" y="2219445"/>
                </a:lnTo>
                <a:lnTo>
                  <a:pt x="135990" y="2219445"/>
                </a:lnTo>
                <a:cubicBezTo>
                  <a:pt x="60885" y="2219445"/>
                  <a:pt x="0" y="2158560"/>
                  <a:pt x="0" y="2083455"/>
                </a:cubicBezTo>
                <a:lnTo>
                  <a:pt x="0" y="1792727"/>
                </a:lnTo>
                <a:cubicBezTo>
                  <a:pt x="0" y="1717622"/>
                  <a:pt x="60885" y="1656737"/>
                  <a:pt x="135990" y="1656737"/>
                </a:cubicBezTo>
                <a:lnTo>
                  <a:pt x="591998" y="1656737"/>
                </a:lnTo>
                <a:lnTo>
                  <a:pt x="613005" y="1575038"/>
                </a:lnTo>
                <a:cubicBezTo>
                  <a:pt x="652823" y="1447017"/>
                  <a:pt x="711010" y="1327089"/>
                  <a:pt x="784482" y="1218336"/>
                </a:cubicBezTo>
                <a:lnTo>
                  <a:pt x="848257" y="1133051"/>
                </a:lnTo>
                <a:lnTo>
                  <a:pt x="538492" y="735456"/>
                </a:lnTo>
                <a:cubicBezTo>
                  <a:pt x="492333" y="676210"/>
                  <a:pt x="502943" y="590761"/>
                  <a:pt x="562189" y="544603"/>
                </a:cubicBezTo>
                <a:lnTo>
                  <a:pt x="791529" y="365924"/>
                </a:lnTo>
                <a:cubicBezTo>
                  <a:pt x="850776" y="319765"/>
                  <a:pt x="936224" y="330375"/>
                  <a:pt x="982383" y="389621"/>
                </a:cubicBezTo>
                <a:lnTo>
                  <a:pt x="1281754" y="773875"/>
                </a:lnTo>
                <a:lnTo>
                  <a:pt x="1384078" y="724584"/>
                </a:lnTo>
                <a:lnTo>
                  <a:pt x="1474853" y="691359"/>
                </a:lnTo>
                <a:lnTo>
                  <a:pt x="1474853" y="135990"/>
                </a:lnTo>
                <a:cubicBezTo>
                  <a:pt x="1474853" y="60885"/>
                  <a:pt x="1535738" y="0"/>
                  <a:pt x="1610843" y="0"/>
                </a:cubicBezTo>
                <a:lnTo>
                  <a:pt x="1901571" y="0"/>
                </a:lnTo>
                <a:cubicBezTo>
                  <a:pt x="1976676" y="0"/>
                  <a:pt x="2037561" y="60885"/>
                  <a:pt x="2037561" y="135990"/>
                </a:cubicBezTo>
                <a:lnTo>
                  <a:pt x="2037561" y="623699"/>
                </a:lnTo>
                <a:lnTo>
                  <a:pt x="2053883" y="624523"/>
                </a:lnTo>
                <a:cubicBezTo>
                  <a:pt x="2191324" y="638481"/>
                  <a:pt x="2322727" y="672862"/>
                  <a:pt x="2445010" y="724584"/>
                </a:cubicBezTo>
                <a:lnTo>
                  <a:pt x="2559802" y="779881"/>
                </a:lnTo>
                <a:lnTo>
                  <a:pt x="2876923" y="455906"/>
                </a:lnTo>
                <a:cubicBezTo>
                  <a:pt x="2929460" y="402234"/>
                  <a:pt x="3015559" y="401314"/>
                  <a:pt x="3069231" y="453850"/>
                </a:cubicBezTo>
                <a:lnTo>
                  <a:pt x="3276993" y="657217"/>
                </a:lnTo>
                <a:cubicBezTo>
                  <a:pt x="3303829" y="683485"/>
                  <a:pt x="3317477" y="718144"/>
                  <a:pt x="3317849" y="752945"/>
                </a:cubicBezTo>
                <a:cubicBezTo>
                  <a:pt x="3318221" y="787746"/>
                  <a:pt x="3305317" y="822689"/>
                  <a:pt x="3279048" y="849525"/>
                </a:cubicBezTo>
                <a:lnTo>
                  <a:pt x="2989791" y="1145034"/>
                </a:lnTo>
                <a:lnTo>
                  <a:pt x="3044606" y="1218336"/>
                </a:lnTo>
                <a:cubicBezTo>
                  <a:pt x="3118078" y="1327089"/>
                  <a:pt x="3176264" y="1447017"/>
                  <a:pt x="3216083" y="1575038"/>
                </a:cubicBezTo>
                <a:lnTo>
                  <a:pt x="3237090" y="1656736"/>
                </a:lnTo>
                <a:lnTo>
                  <a:pt x="3654834" y="1656736"/>
                </a:lnTo>
                <a:cubicBezTo>
                  <a:pt x="3729939" y="1656736"/>
                  <a:pt x="3790824" y="1717621"/>
                  <a:pt x="3790824" y="1792726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 rot="20817785">
            <a:off x="1263661" y="2894189"/>
            <a:ext cx="446860" cy="446860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16781770">
            <a:off x="1180514" y="3992811"/>
            <a:ext cx="1149300" cy="1201359"/>
          </a:xfrm>
          <a:custGeom>
            <a:avLst/>
            <a:gdLst>
              <a:gd name="connsiteX0" fmla="*/ 2850411 w 3790824"/>
              <a:gd name="connsiteY0" fmla="*/ 1980294 h 3962533"/>
              <a:gd name="connsiteX1" fmla="*/ 1914544 w 3790824"/>
              <a:gd name="connsiteY1" fmla="*/ 1044427 h 3962533"/>
              <a:gd name="connsiteX2" fmla="*/ 978677 w 3790824"/>
              <a:gd name="connsiteY2" fmla="*/ 1980294 h 3962533"/>
              <a:gd name="connsiteX3" fmla="*/ 1914544 w 3790824"/>
              <a:gd name="connsiteY3" fmla="*/ 2916161 h 3962533"/>
              <a:gd name="connsiteX4" fmla="*/ 2850411 w 3790824"/>
              <a:gd name="connsiteY4" fmla="*/ 1980294 h 3962533"/>
              <a:gd name="connsiteX5" fmla="*/ 3790824 w 3790824"/>
              <a:gd name="connsiteY5" fmla="*/ 1792726 h 3962533"/>
              <a:gd name="connsiteX6" fmla="*/ 3790824 w 3790824"/>
              <a:gd name="connsiteY6" fmla="*/ 2083454 h 3962533"/>
              <a:gd name="connsiteX7" fmla="*/ 3654834 w 3790824"/>
              <a:gd name="connsiteY7" fmla="*/ 2219444 h 3962533"/>
              <a:gd name="connsiteX8" fmla="*/ 3255083 w 3790824"/>
              <a:gd name="connsiteY8" fmla="*/ 2219444 h 3962533"/>
              <a:gd name="connsiteX9" fmla="*/ 3249665 w 3790824"/>
              <a:gd name="connsiteY9" fmla="*/ 2254949 h 3962533"/>
              <a:gd name="connsiteX10" fmla="*/ 2966153 w 3790824"/>
              <a:gd name="connsiteY10" fmla="*/ 2847168 h 3962533"/>
              <a:gd name="connsiteX11" fmla="*/ 2938885 w 3790824"/>
              <a:gd name="connsiteY11" fmla="*/ 2877170 h 3962533"/>
              <a:gd name="connsiteX12" fmla="*/ 3224970 w 3790824"/>
              <a:gd name="connsiteY12" fmla="*/ 3266562 h 3962533"/>
              <a:gd name="connsiteX13" fmla="*/ 3249805 w 3790824"/>
              <a:gd name="connsiteY13" fmla="*/ 3367637 h 3962533"/>
              <a:gd name="connsiteX14" fmla="*/ 3195895 w 3790824"/>
              <a:gd name="connsiteY14" fmla="*/ 3456670 h 3962533"/>
              <a:gd name="connsiteX15" fmla="*/ 2961603 w 3790824"/>
              <a:gd name="connsiteY15" fmla="*/ 3628803 h 3962533"/>
              <a:gd name="connsiteX16" fmla="*/ 2771495 w 3790824"/>
              <a:gd name="connsiteY16" fmla="*/ 3599728 h 3962533"/>
              <a:gd name="connsiteX17" fmla="*/ 2488779 w 3790824"/>
              <a:gd name="connsiteY17" fmla="*/ 3214923 h 3962533"/>
              <a:gd name="connsiteX18" fmla="*/ 2445010 w 3790824"/>
              <a:gd name="connsiteY18" fmla="*/ 3236007 h 3962533"/>
              <a:gd name="connsiteX19" fmla="*/ 2053883 w 3790824"/>
              <a:gd name="connsiteY19" fmla="*/ 3336067 h 3962533"/>
              <a:gd name="connsiteX20" fmla="*/ 2037562 w 3790824"/>
              <a:gd name="connsiteY20" fmla="*/ 3336891 h 3962533"/>
              <a:gd name="connsiteX21" fmla="*/ 2037562 w 3790824"/>
              <a:gd name="connsiteY21" fmla="*/ 3826543 h 3962533"/>
              <a:gd name="connsiteX22" fmla="*/ 1901572 w 3790824"/>
              <a:gd name="connsiteY22" fmla="*/ 3962533 h 3962533"/>
              <a:gd name="connsiteX23" fmla="*/ 1610844 w 3790824"/>
              <a:gd name="connsiteY23" fmla="*/ 3962533 h 3962533"/>
              <a:gd name="connsiteX24" fmla="*/ 1474854 w 3790824"/>
              <a:gd name="connsiteY24" fmla="*/ 3826543 h 3962533"/>
              <a:gd name="connsiteX25" fmla="*/ 1474854 w 3790824"/>
              <a:gd name="connsiteY25" fmla="*/ 3269232 h 3962533"/>
              <a:gd name="connsiteX26" fmla="*/ 1384078 w 3790824"/>
              <a:gd name="connsiteY26" fmla="*/ 3236007 h 3962533"/>
              <a:gd name="connsiteX27" fmla="*/ 1047671 w 3790824"/>
              <a:gd name="connsiteY27" fmla="*/ 3031904 h 3962533"/>
              <a:gd name="connsiteX28" fmla="*/ 997214 w 3790824"/>
              <a:gd name="connsiteY28" fmla="*/ 2986046 h 3962533"/>
              <a:gd name="connsiteX29" fmla="*/ 710082 w 3790824"/>
              <a:gd name="connsiteY29" fmla="*/ 3250899 h 3962533"/>
              <a:gd name="connsiteX30" fmla="*/ 517920 w 3790824"/>
              <a:gd name="connsiteY30" fmla="*/ 3243143 h 3962533"/>
              <a:gd name="connsiteX31" fmla="*/ 320802 w 3790824"/>
              <a:gd name="connsiteY31" fmla="*/ 3029444 h 3962533"/>
              <a:gd name="connsiteX32" fmla="*/ 328558 w 3790824"/>
              <a:gd name="connsiteY32" fmla="*/ 2837282 h 3962533"/>
              <a:gd name="connsiteX33" fmla="*/ 666127 w 3790824"/>
              <a:gd name="connsiteY33" fmla="*/ 2525905 h 3962533"/>
              <a:gd name="connsiteX34" fmla="*/ 658832 w 3790824"/>
              <a:gd name="connsiteY34" fmla="*/ 2510762 h 3962533"/>
              <a:gd name="connsiteX35" fmla="*/ 579423 w 3790824"/>
              <a:gd name="connsiteY35" fmla="*/ 2254949 h 3962533"/>
              <a:gd name="connsiteX36" fmla="*/ 574005 w 3790824"/>
              <a:gd name="connsiteY36" fmla="*/ 2219445 h 3962533"/>
              <a:gd name="connsiteX37" fmla="*/ 135990 w 3790824"/>
              <a:gd name="connsiteY37" fmla="*/ 2219445 h 3962533"/>
              <a:gd name="connsiteX38" fmla="*/ 0 w 3790824"/>
              <a:gd name="connsiteY38" fmla="*/ 2083455 h 3962533"/>
              <a:gd name="connsiteX39" fmla="*/ 0 w 3790824"/>
              <a:gd name="connsiteY39" fmla="*/ 1792727 h 3962533"/>
              <a:gd name="connsiteX40" fmla="*/ 135990 w 3790824"/>
              <a:gd name="connsiteY40" fmla="*/ 1656737 h 3962533"/>
              <a:gd name="connsiteX41" fmla="*/ 591998 w 3790824"/>
              <a:gd name="connsiteY41" fmla="*/ 1656737 h 3962533"/>
              <a:gd name="connsiteX42" fmla="*/ 613005 w 3790824"/>
              <a:gd name="connsiteY42" fmla="*/ 1575038 h 3962533"/>
              <a:gd name="connsiteX43" fmla="*/ 784482 w 3790824"/>
              <a:gd name="connsiteY43" fmla="*/ 1218336 h 3962533"/>
              <a:gd name="connsiteX44" fmla="*/ 848257 w 3790824"/>
              <a:gd name="connsiteY44" fmla="*/ 1133051 h 3962533"/>
              <a:gd name="connsiteX45" fmla="*/ 538492 w 3790824"/>
              <a:gd name="connsiteY45" fmla="*/ 735456 h 3962533"/>
              <a:gd name="connsiteX46" fmla="*/ 562189 w 3790824"/>
              <a:gd name="connsiteY46" fmla="*/ 544603 h 3962533"/>
              <a:gd name="connsiteX47" fmla="*/ 791529 w 3790824"/>
              <a:gd name="connsiteY47" fmla="*/ 365924 h 3962533"/>
              <a:gd name="connsiteX48" fmla="*/ 982383 w 3790824"/>
              <a:gd name="connsiteY48" fmla="*/ 389621 h 3962533"/>
              <a:gd name="connsiteX49" fmla="*/ 1281754 w 3790824"/>
              <a:gd name="connsiteY49" fmla="*/ 773875 h 3962533"/>
              <a:gd name="connsiteX50" fmla="*/ 1384078 w 3790824"/>
              <a:gd name="connsiteY50" fmla="*/ 724584 h 3962533"/>
              <a:gd name="connsiteX51" fmla="*/ 1474853 w 3790824"/>
              <a:gd name="connsiteY51" fmla="*/ 691359 h 3962533"/>
              <a:gd name="connsiteX52" fmla="*/ 1474853 w 3790824"/>
              <a:gd name="connsiteY52" fmla="*/ 135990 h 3962533"/>
              <a:gd name="connsiteX53" fmla="*/ 1610843 w 3790824"/>
              <a:gd name="connsiteY53" fmla="*/ 0 h 3962533"/>
              <a:gd name="connsiteX54" fmla="*/ 1901571 w 3790824"/>
              <a:gd name="connsiteY54" fmla="*/ 0 h 3962533"/>
              <a:gd name="connsiteX55" fmla="*/ 2037561 w 3790824"/>
              <a:gd name="connsiteY55" fmla="*/ 135990 h 3962533"/>
              <a:gd name="connsiteX56" fmla="*/ 2037561 w 3790824"/>
              <a:gd name="connsiteY56" fmla="*/ 623699 h 3962533"/>
              <a:gd name="connsiteX57" fmla="*/ 2053883 w 3790824"/>
              <a:gd name="connsiteY57" fmla="*/ 624523 h 3962533"/>
              <a:gd name="connsiteX58" fmla="*/ 2445010 w 3790824"/>
              <a:gd name="connsiteY58" fmla="*/ 724584 h 3962533"/>
              <a:gd name="connsiteX59" fmla="*/ 2559802 w 3790824"/>
              <a:gd name="connsiteY59" fmla="*/ 779881 h 3962533"/>
              <a:gd name="connsiteX60" fmla="*/ 2876923 w 3790824"/>
              <a:gd name="connsiteY60" fmla="*/ 455906 h 3962533"/>
              <a:gd name="connsiteX61" fmla="*/ 3069231 w 3790824"/>
              <a:gd name="connsiteY61" fmla="*/ 453850 h 3962533"/>
              <a:gd name="connsiteX62" fmla="*/ 3276993 w 3790824"/>
              <a:gd name="connsiteY62" fmla="*/ 657217 h 3962533"/>
              <a:gd name="connsiteX63" fmla="*/ 3317849 w 3790824"/>
              <a:gd name="connsiteY63" fmla="*/ 752945 h 3962533"/>
              <a:gd name="connsiteX64" fmla="*/ 3279048 w 3790824"/>
              <a:gd name="connsiteY64" fmla="*/ 849525 h 3962533"/>
              <a:gd name="connsiteX65" fmla="*/ 2989791 w 3790824"/>
              <a:gd name="connsiteY65" fmla="*/ 1145034 h 3962533"/>
              <a:gd name="connsiteX66" fmla="*/ 3044606 w 3790824"/>
              <a:gd name="connsiteY66" fmla="*/ 1218336 h 3962533"/>
              <a:gd name="connsiteX67" fmla="*/ 3216083 w 3790824"/>
              <a:gd name="connsiteY67" fmla="*/ 1575038 h 3962533"/>
              <a:gd name="connsiteX68" fmla="*/ 3237090 w 3790824"/>
              <a:gd name="connsiteY68" fmla="*/ 1656736 h 3962533"/>
              <a:gd name="connsiteX69" fmla="*/ 3654834 w 3790824"/>
              <a:gd name="connsiteY69" fmla="*/ 1656736 h 3962533"/>
              <a:gd name="connsiteX70" fmla="*/ 3790824 w 3790824"/>
              <a:gd name="connsiteY70" fmla="*/ 1792726 h 396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790824" h="3962533">
                <a:moveTo>
                  <a:pt x="2850411" y="1980294"/>
                </a:moveTo>
                <a:cubicBezTo>
                  <a:pt x="2850411" y="1463429"/>
                  <a:pt x="2431409" y="1044427"/>
                  <a:pt x="1914544" y="1044427"/>
                </a:cubicBezTo>
                <a:cubicBezTo>
                  <a:pt x="1397679" y="1044427"/>
                  <a:pt x="978677" y="1463429"/>
                  <a:pt x="978677" y="1980294"/>
                </a:cubicBezTo>
                <a:cubicBezTo>
                  <a:pt x="978677" y="2497159"/>
                  <a:pt x="1397679" y="2916161"/>
                  <a:pt x="1914544" y="2916161"/>
                </a:cubicBezTo>
                <a:cubicBezTo>
                  <a:pt x="2431409" y="2916161"/>
                  <a:pt x="2850411" y="2497159"/>
                  <a:pt x="2850411" y="1980294"/>
                </a:cubicBezTo>
                <a:close/>
                <a:moveTo>
                  <a:pt x="3790824" y="1792726"/>
                </a:moveTo>
                <a:lnTo>
                  <a:pt x="3790824" y="2083454"/>
                </a:lnTo>
                <a:cubicBezTo>
                  <a:pt x="3790824" y="2158559"/>
                  <a:pt x="3729939" y="2219444"/>
                  <a:pt x="3654834" y="2219444"/>
                </a:cubicBezTo>
                <a:lnTo>
                  <a:pt x="3255083" y="2219444"/>
                </a:lnTo>
                <a:lnTo>
                  <a:pt x="3249665" y="2254949"/>
                </a:lnTo>
                <a:cubicBezTo>
                  <a:pt x="3204280" y="2476737"/>
                  <a:pt x="3105019" y="2678901"/>
                  <a:pt x="2966153" y="2847168"/>
                </a:cubicBezTo>
                <a:lnTo>
                  <a:pt x="2938885" y="2877170"/>
                </a:lnTo>
                <a:lnTo>
                  <a:pt x="3224970" y="3266562"/>
                </a:lnTo>
                <a:cubicBezTo>
                  <a:pt x="3247204" y="3296825"/>
                  <a:pt x="3255067" y="3333235"/>
                  <a:pt x="3249805" y="3367637"/>
                </a:cubicBezTo>
                <a:cubicBezTo>
                  <a:pt x="3244544" y="3402040"/>
                  <a:pt x="3226158" y="3434436"/>
                  <a:pt x="3195895" y="3456670"/>
                </a:cubicBezTo>
                <a:lnTo>
                  <a:pt x="2961603" y="3628803"/>
                </a:lnTo>
                <a:cubicBezTo>
                  <a:pt x="2901078" y="3673271"/>
                  <a:pt x="2815963" y="3660254"/>
                  <a:pt x="2771495" y="3599728"/>
                </a:cubicBezTo>
                <a:lnTo>
                  <a:pt x="2488779" y="3214923"/>
                </a:lnTo>
                <a:lnTo>
                  <a:pt x="2445010" y="3236007"/>
                </a:lnTo>
                <a:cubicBezTo>
                  <a:pt x="2322727" y="3287728"/>
                  <a:pt x="2191324" y="3322109"/>
                  <a:pt x="2053883" y="3336067"/>
                </a:cubicBezTo>
                <a:lnTo>
                  <a:pt x="2037562" y="3336891"/>
                </a:lnTo>
                <a:lnTo>
                  <a:pt x="2037562" y="3826543"/>
                </a:lnTo>
                <a:cubicBezTo>
                  <a:pt x="2037562" y="3901648"/>
                  <a:pt x="1976677" y="3962533"/>
                  <a:pt x="1901572" y="3962533"/>
                </a:cubicBezTo>
                <a:lnTo>
                  <a:pt x="1610844" y="3962533"/>
                </a:lnTo>
                <a:cubicBezTo>
                  <a:pt x="1535739" y="3962533"/>
                  <a:pt x="1474854" y="3901648"/>
                  <a:pt x="1474854" y="3826543"/>
                </a:cubicBezTo>
                <a:lnTo>
                  <a:pt x="1474854" y="3269232"/>
                </a:lnTo>
                <a:lnTo>
                  <a:pt x="1384078" y="3236007"/>
                </a:lnTo>
                <a:cubicBezTo>
                  <a:pt x="1261794" y="3184286"/>
                  <a:pt x="1148631" y="3115224"/>
                  <a:pt x="1047671" y="3031904"/>
                </a:cubicBezTo>
                <a:lnTo>
                  <a:pt x="997214" y="2986046"/>
                </a:lnTo>
                <a:lnTo>
                  <a:pt x="710082" y="3250899"/>
                </a:lnTo>
                <a:cubicBezTo>
                  <a:pt x="654876" y="3301821"/>
                  <a:pt x="568842" y="3298349"/>
                  <a:pt x="517920" y="3243143"/>
                </a:cubicBezTo>
                <a:lnTo>
                  <a:pt x="320802" y="3029444"/>
                </a:lnTo>
                <a:cubicBezTo>
                  <a:pt x="269879" y="2974238"/>
                  <a:pt x="273352" y="2888204"/>
                  <a:pt x="328558" y="2837282"/>
                </a:cubicBezTo>
                <a:lnTo>
                  <a:pt x="666127" y="2525905"/>
                </a:lnTo>
                <a:lnTo>
                  <a:pt x="658832" y="2510762"/>
                </a:lnTo>
                <a:cubicBezTo>
                  <a:pt x="624351" y="2429240"/>
                  <a:pt x="597577" y="2343664"/>
                  <a:pt x="579423" y="2254949"/>
                </a:cubicBezTo>
                <a:lnTo>
                  <a:pt x="574005" y="2219445"/>
                </a:lnTo>
                <a:lnTo>
                  <a:pt x="135990" y="2219445"/>
                </a:lnTo>
                <a:cubicBezTo>
                  <a:pt x="60885" y="2219445"/>
                  <a:pt x="0" y="2158560"/>
                  <a:pt x="0" y="2083455"/>
                </a:cubicBezTo>
                <a:lnTo>
                  <a:pt x="0" y="1792727"/>
                </a:lnTo>
                <a:cubicBezTo>
                  <a:pt x="0" y="1717622"/>
                  <a:pt x="60885" y="1656737"/>
                  <a:pt x="135990" y="1656737"/>
                </a:cubicBezTo>
                <a:lnTo>
                  <a:pt x="591998" y="1656737"/>
                </a:lnTo>
                <a:lnTo>
                  <a:pt x="613005" y="1575038"/>
                </a:lnTo>
                <a:cubicBezTo>
                  <a:pt x="652823" y="1447017"/>
                  <a:pt x="711010" y="1327089"/>
                  <a:pt x="784482" y="1218336"/>
                </a:cubicBezTo>
                <a:lnTo>
                  <a:pt x="848257" y="1133051"/>
                </a:lnTo>
                <a:lnTo>
                  <a:pt x="538492" y="735456"/>
                </a:lnTo>
                <a:cubicBezTo>
                  <a:pt x="492333" y="676210"/>
                  <a:pt x="502943" y="590761"/>
                  <a:pt x="562189" y="544603"/>
                </a:cubicBezTo>
                <a:lnTo>
                  <a:pt x="791529" y="365924"/>
                </a:lnTo>
                <a:cubicBezTo>
                  <a:pt x="850776" y="319765"/>
                  <a:pt x="936224" y="330375"/>
                  <a:pt x="982383" y="389621"/>
                </a:cubicBezTo>
                <a:lnTo>
                  <a:pt x="1281754" y="773875"/>
                </a:lnTo>
                <a:lnTo>
                  <a:pt x="1384078" y="724584"/>
                </a:lnTo>
                <a:lnTo>
                  <a:pt x="1474853" y="691359"/>
                </a:lnTo>
                <a:lnTo>
                  <a:pt x="1474853" y="135990"/>
                </a:lnTo>
                <a:cubicBezTo>
                  <a:pt x="1474853" y="60885"/>
                  <a:pt x="1535738" y="0"/>
                  <a:pt x="1610843" y="0"/>
                </a:cubicBezTo>
                <a:lnTo>
                  <a:pt x="1901571" y="0"/>
                </a:lnTo>
                <a:cubicBezTo>
                  <a:pt x="1976676" y="0"/>
                  <a:pt x="2037561" y="60885"/>
                  <a:pt x="2037561" y="135990"/>
                </a:cubicBezTo>
                <a:lnTo>
                  <a:pt x="2037561" y="623699"/>
                </a:lnTo>
                <a:lnTo>
                  <a:pt x="2053883" y="624523"/>
                </a:lnTo>
                <a:cubicBezTo>
                  <a:pt x="2191324" y="638481"/>
                  <a:pt x="2322727" y="672862"/>
                  <a:pt x="2445010" y="724584"/>
                </a:cubicBezTo>
                <a:lnTo>
                  <a:pt x="2559802" y="779881"/>
                </a:lnTo>
                <a:lnTo>
                  <a:pt x="2876923" y="455906"/>
                </a:lnTo>
                <a:cubicBezTo>
                  <a:pt x="2929460" y="402234"/>
                  <a:pt x="3015559" y="401314"/>
                  <a:pt x="3069231" y="453850"/>
                </a:cubicBezTo>
                <a:lnTo>
                  <a:pt x="3276993" y="657217"/>
                </a:lnTo>
                <a:cubicBezTo>
                  <a:pt x="3303829" y="683485"/>
                  <a:pt x="3317477" y="718144"/>
                  <a:pt x="3317849" y="752945"/>
                </a:cubicBezTo>
                <a:cubicBezTo>
                  <a:pt x="3318221" y="787746"/>
                  <a:pt x="3305317" y="822689"/>
                  <a:pt x="3279048" y="849525"/>
                </a:cubicBezTo>
                <a:lnTo>
                  <a:pt x="2989791" y="1145034"/>
                </a:lnTo>
                <a:lnTo>
                  <a:pt x="3044606" y="1218336"/>
                </a:lnTo>
                <a:cubicBezTo>
                  <a:pt x="3118078" y="1327089"/>
                  <a:pt x="3176264" y="1447017"/>
                  <a:pt x="3216083" y="1575038"/>
                </a:cubicBezTo>
                <a:lnTo>
                  <a:pt x="3237090" y="1656736"/>
                </a:lnTo>
                <a:lnTo>
                  <a:pt x="3654834" y="1656736"/>
                </a:lnTo>
                <a:cubicBezTo>
                  <a:pt x="3729939" y="1656736"/>
                  <a:pt x="3790824" y="1717621"/>
                  <a:pt x="3790824" y="1792726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 rot="581770">
            <a:off x="1615921" y="4454248"/>
            <a:ext cx="278484" cy="278484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6706766" y="1404111"/>
            <a:ext cx="0" cy="5023510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弧形 24"/>
          <p:cNvSpPr/>
          <p:nvPr/>
        </p:nvSpPr>
        <p:spPr>
          <a:xfrm>
            <a:off x="2702089" y="1823557"/>
            <a:ext cx="1146084" cy="1504292"/>
          </a:xfrm>
          <a:prstGeom prst="arc">
            <a:avLst/>
          </a:prstGeom>
          <a:ln w="38100">
            <a:solidFill>
              <a:srgbClr val="FBAE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4587499" y="1723737"/>
            <a:ext cx="295422" cy="886264"/>
          </a:xfrm>
          <a:custGeom>
            <a:avLst/>
            <a:gdLst>
              <a:gd name="connsiteX0" fmla="*/ 0 w 295422"/>
              <a:gd name="connsiteY0" fmla="*/ 886264 h 886264"/>
              <a:gd name="connsiteX1" fmla="*/ 56271 w 295422"/>
              <a:gd name="connsiteY1" fmla="*/ 379827 h 886264"/>
              <a:gd name="connsiteX2" fmla="*/ 295422 w 295422"/>
              <a:gd name="connsiteY2" fmla="*/ 0 h 88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422" h="886264">
                <a:moveTo>
                  <a:pt x="0" y="886264"/>
                </a:moveTo>
                <a:cubicBezTo>
                  <a:pt x="3517" y="706901"/>
                  <a:pt x="7034" y="527538"/>
                  <a:pt x="56271" y="379827"/>
                </a:cubicBezTo>
                <a:cubicBezTo>
                  <a:pt x="105508" y="232116"/>
                  <a:pt x="200465" y="116058"/>
                  <a:pt x="295422" y="0"/>
                </a:cubicBezTo>
              </a:path>
            </a:pathLst>
          </a:custGeom>
          <a:noFill/>
          <a:ln w="38100">
            <a:solidFill>
              <a:srgbClr val="FBAE0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716496" y="4255921"/>
            <a:ext cx="970671" cy="1181686"/>
          </a:xfrm>
          <a:custGeom>
            <a:avLst/>
            <a:gdLst>
              <a:gd name="connsiteX0" fmla="*/ 970671 w 970671"/>
              <a:gd name="connsiteY0" fmla="*/ 0 h 1181686"/>
              <a:gd name="connsiteX1" fmla="*/ 647114 w 970671"/>
              <a:gd name="connsiteY1" fmla="*/ 675249 h 1181686"/>
              <a:gd name="connsiteX2" fmla="*/ 0 w 970671"/>
              <a:gd name="connsiteY2" fmla="*/ 1181686 h 118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671" h="1181686">
                <a:moveTo>
                  <a:pt x="970671" y="0"/>
                </a:moveTo>
                <a:cubicBezTo>
                  <a:pt x="889782" y="239150"/>
                  <a:pt x="808893" y="478301"/>
                  <a:pt x="647114" y="675249"/>
                </a:cubicBezTo>
                <a:cubicBezTo>
                  <a:pt x="485335" y="872197"/>
                  <a:pt x="242667" y="1026941"/>
                  <a:pt x="0" y="1181686"/>
                </a:cubicBezTo>
              </a:path>
            </a:pathLst>
          </a:custGeom>
          <a:noFill/>
          <a:ln w="38100">
            <a:solidFill>
              <a:srgbClr val="FBAE0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4404619" y="4748290"/>
            <a:ext cx="495938" cy="1294228"/>
          </a:xfrm>
          <a:custGeom>
            <a:avLst/>
            <a:gdLst>
              <a:gd name="connsiteX0" fmla="*/ 182880 w 495938"/>
              <a:gd name="connsiteY0" fmla="*/ 0 h 1294228"/>
              <a:gd name="connsiteX1" fmla="*/ 492369 w 495938"/>
              <a:gd name="connsiteY1" fmla="*/ 520505 h 1294228"/>
              <a:gd name="connsiteX2" fmla="*/ 0 w 495938"/>
              <a:gd name="connsiteY2" fmla="*/ 1294228 h 129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938" h="1294228">
                <a:moveTo>
                  <a:pt x="182880" y="0"/>
                </a:moveTo>
                <a:cubicBezTo>
                  <a:pt x="352864" y="152400"/>
                  <a:pt x="522849" y="304800"/>
                  <a:pt x="492369" y="520505"/>
                </a:cubicBezTo>
                <a:cubicBezTo>
                  <a:pt x="461889" y="736210"/>
                  <a:pt x="230944" y="1015219"/>
                  <a:pt x="0" y="1294228"/>
                </a:cubicBezTo>
              </a:path>
            </a:pathLst>
          </a:custGeom>
          <a:noFill/>
          <a:ln w="38100">
            <a:solidFill>
              <a:srgbClr val="FBAE0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05515" y="15510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sz="20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53851" y="150195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20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83083" y="5478946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</a:t>
            </a:r>
            <a:endParaRPr lang="zh-CN" altLang="en-US" sz="20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595615" y="6040463"/>
            <a:ext cx="1618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TITLE</a:t>
            </a:r>
            <a:endParaRPr lang="zh-CN" altLang="en-US" sz="2000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207825" y="2151006"/>
            <a:ext cx="4281714" cy="464457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01313" y="2213082"/>
            <a:ext cx="438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51"/>
          <p:cNvSpPr txBox="1"/>
          <p:nvPr/>
        </p:nvSpPr>
        <p:spPr>
          <a:xfrm>
            <a:off x="7127033" y="3002086"/>
            <a:ext cx="4208464" cy="225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您也可以根据您的实际需求对文档之中的字体、图标标、图片进行进一步修改美化，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rgbClr val="1F2B37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rgbClr val="FBAE03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rgbClr val="FBAE03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rgbClr val="1F2B37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1335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点击此出编辑文本内容，以表达您的项目详细资料，建幸运日素材 淘宝店：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https://shop145643496.taobao.com</a:t>
            </a:r>
          </a:p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文档之中的字体、图标、图片进行进一步修改美化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chemeClr val="accent1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solidFill>
                <a:srgbClr val="1F2B3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solidFill>
                <a:srgbClr val="1F2B3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solidFill>
                  <a:srgbClr val="1F2B3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solidFill>
                  <a:srgbClr val="1F2B3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solidFill>
                  <a:srgbClr val="1F2B3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solidFill>
                  <a:srgbClr val="1F2B3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solidFill>
                    <a:srgbClr val="1F2B3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rgbClr val="FBAE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rgbClr val="FBAE0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BAE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rgbClr val="FBAE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BAE0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rgbClr val="FBAE0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173423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rgbClr val="1F2B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173423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rgbClr val="1F2B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173423" cy="523220"/>
            <a:chOff x="629920" y="1894860"/>
            <a:chExt cx="4173423" cy="523220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rgbClr val="1F2B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5" y="5110680"/>
            <a:ext cx="4173423" cy="523220"/>
            <a:chOff x="629920" y="1894860"/>
            <a:chExt cx="4173423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rgbClr val="1F2B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C28E921F-AB50-451B-BC17-DE8AF02FB5B9}"/>
              </a:ext>
            </a:extLst>
          </p:cNvPr>
          <p:cNvSpPr/>
          <p:nvPr/>
        </p:nvSpPr>
        <p:spPr>
          <a:xfrm>
            <a:off x="6035040" y="0"/>
            <a:ext cx="6156960" cy="6857999"/>
          </a:xfrm>
          <a:prstGeom prst="rect">
            <a:avLst/>
          </a:prstGeom>
          <a:solidFill>
            <a:srgbClr val="1F2B37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5F6F97D-43D4-458B-A987-640CFE8D99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93" y="203684"/>
            <a:ext cx="2756647" cy="7958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rgbClr val="1F2B37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/>
          <p:nvPr/>
        </p:nvSpPr>
        <p:spPr bwMode="auto">
          <a:xfrm>
            <a:off x="-3175" y="5281803"/>
            <a:ext cx="1762125" cy="1162050"/>
          </a:xfrm>
          <a:custGeom>
            <a:avLst/>
            <a:gdLst>
              <a:gd name="T0" fmla="*/ 570 w 570"/>
              <a:gd name="T1" fmla="*/ 0 h 375"/>
              <a:gd name="T2" fmla="*/ 442 w 570"/>
              <a:gd name="T3" fmla="*/ 134 h 375"/>
              <a:gd name="T4" fmla="*/ 442 w 570"/>
              <a:gd name="T5" fmla="*/ 241 h 375"/>
              <a:gd name="T6" fmla="*/ 359 w 570"/>
              <a:gd name="T7" fmla="*/ 331 h 375"/>
              <a:gd name="T8" fmla="*/ 0 w 570"/>
              <a:gd name="T9" fmla="*/ 331 h 375"/>
              <a:gd name="T10" fmla="*/ 0 w 570"/>
              <a:gd name="T11" fmla="*/ 375 h 375"/>
              <a:gd name="T12" fmla="*/ 359 w 570"/>
              <a:gd name="T13" fmla="*/ 375 h 375"/>
              <a:gd name="T14" fmla="*/ 486 w 570"/>
              <a:gd name="T15" fmla="*/ 241 h 375"/>
              <a:gd name="T16" fmla="*/ 486 w 570"/>
              <a:gd name="T17" fmla="*/ 134 h 375"/>
              <a:gd name="T18" fmla="*/ 570 w 570"/>
              <a:gd name="T19" fmla="*/ 44 h 375"/>
              <a:gd name="T20" fmla="*/ 570 w 570"/>
              <a:gd name="T21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0" h="375">
                <a:moveTo>
                  <a:pt x="570" y="0"/>
                </a:moveTo>
                <a:cubicBezTo>
                  <a:pt x="500" y="0"/>
                  <a:pt x="442" y="60"/>
                  <a:pt x="442" y="134"/>
                </a:cubicBezTo>
                <a:cubicBezTo>
                  <a:pt x="442" y="241"/>
                  <a:pt x="442" y="241"/>
                  <a:pt x="442" y="241"/>
                </a:cubicBezTo>
                <a:cubicBezTo>
                  <a:pt x="442" y="291"/>
                  <a:pt x="405" y="331"/>
                  <a:pt x="359" y="331"/>
                </a:cubicBezTo>
                <a:cubicBezTo>
                  <a:pt x="0" y="331"/>
                  <a:pt x="0" y="331"/>
                  <a:pt x="0" y="331"/>
                </a:cubicBezTo>
                <a:cubicBezTo>
                  <a:pt x="0" y="375"/>
                  <a:pt x="0" y="375"/>
                  <a:pt x="0" y="375"/>
                </a:cubicBezTo>
                <a:cubicBezTo>
                  <a:pt x="359" y="375"/>
                  <a:pt x="359" y="375"/>
                  <a:pt x="359" y="375"/>
                </a:cubicBezTo>
                <a:cubicBezTo>
                  <a:pt x="429" y="375"/>
                  <a:pt x="486" y="315"/>
                  <a:pt x="486" y="241"/>
                </a:cubicBezTo>
                <a:cubicBezTo>
                  <a:pt x="486" y="134"/>
                  <a:pt x="486" y="134"/>
                  <a:pt x="486" y="134"/>
                </a:cubicBezTo>
                <a:cubicBezTo>
                  <a:pt x="486" y="85"/>
                  <a:pt x="524" y="44"/>
                  <a:pt x="570" y="44"/>
                </a:cubicBezTo>
                <a:lnTo>
                  <a:pt x="570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rgbClr val="404040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chemeClr val="accent3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chemeClr val="accent1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7084582" y="2138091"/>
            <a:ext cx="2214534" cy="2196808"/>
          </a:xfrm>
          <a:custGeom>
            <a:avLst/>
            <a:gdLst>
              <a:gd name="T0" fmla="*/ 176 w 349"/>
              <a:gd name="T1" fmla="*/ 346 h 346"/>
              <a:gd name="T2" fmla="*/ 176 w 349"/>
              <a:gd name="T3" fmla="*/ 346 h 346"/>
              <a:gd name="T4" fmla="*/ 163 w 349"/>
              <a:gd name="T5" fmla="*/ 345 h 346"/>
              <a:gd name="T6" fmla="*/ 7 w 349"/>
              <a:gd name="T7" fmla="*/ 163 h 346"/>
              <a:gd name="T8" fmla="*/ 190 w 349"/>
              <a:gd name="T9" fmla="*/ 7 h 346"/>
              <a:gd name="T10" fmla="*/ 306 w 349"/>
              <a:gd name="T11" fmla="*/ 67 h 346"/>
              <a:gd name="T12" fmla="*/ 345 w 349"/>
              <a:gd name="T13" fmla="*/ 190 h 346"/>
              <a:gd name="T14" fmla="*/ 176 w 349"/>
              <a:gd name="T15" fmla="*/ 346 h 346"/>
              <a:gd name="T16" fmla="*/ 176 w 349"/>
              <a:gd name="T17" fmla="*/ 34 h 346"/>
              <a:gd name="T18" fmla="*/ 35 w 349"/>
              <a:gd name="T19" fmla="*/ 165 h 346"/>
              <a:gd name="T20" fmla="*/ 68 w 349"/>
              <a:gd name="T21" fmla="*/ 268 h 346"/>
              <a:gd name="T22" fmla="*/ 165 w 349"/>
              <a:gd name="T23" fmla="*/ 318 h 346"/>
              <a:gd name="T24" fmla="*/ 318 w 349"/>
              <a:gd name="T25" fmla="*/ 188 h 346"/>
              <a:gd name="T26" fmla="*/ 285 w 349"/>
              <a:gd name="T27" fmla="*/ 84 h 346"/>
              <a:gd name="T28" fmla="*/ 188 w 349"/>
              <a:gd name="T29" fmla="*/ 35 h 346"/>
              <a:gd name="T30" fmla="*/ 176 w 349"/>
              <a:gd name="T31" fmla="*/ 34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346">
                <a:moveTo>
                  <a:pt x="176" y="346"/>
                </a:moveTo>
                <a:cubicBezTo>
                  <a:pt x="176" y="346"/>
                  <a:pt x="176" y="346"/>
                  <a:pt x="176" y="346"/>
                </a:cubicBezTo>
                <a:cubicBezTo>
                  <a:pt x="172" y="346"/>
                  <a:pt x="167" y="346"/>
                  <a:pt x="163" y="345"/>
                </a:cubicBezTo>
                <a:cubicBezTo>
                  <a:pt x="69" y="338"/>
                  <a:pt x="0" y="256"/>
                  <a:pt x="7" y="163"/>
                </a:cubicBezTo>
                <a:cubicBezTo>
                  <a:pt x="15" y="71"/>
                  <a:pt x="96" y="0"/>
                  <a:pt x="190" y="7"/>
                </a:cubicBezTo>
                <a:cubicBezTo>
                  <a:pt x="235" y="11"/>
                  <a:pt x="276" y="32"/>
                  <a:pt x="306" y="67"/>
                </a:cubicBezTo>
                <a:cubicBezTo>
                  <a:pt x="335" y="101"/>
                  <a:pt x="349" y="145"/>
                  <a:pt x="345" y="190"/>
                </a:cubicBezTo>
                <a:cubicBezTo>
                  <a:pt x="338" y="278"/>
                  <a:pt x="264" y="346"/>
                  <a:pt x="176" y="346"/>
                </a:cubicBezTo>
                <a:close/>
                <a:moveTo>
                  <a:pt x="176" y="34"/>
                </a:moveTo>
                <a:cubicBezTo>
                  <a:pt x="103" y="34"/>
                  <a:pt x="41" y="92"/>
                  <a:pt x="35" y="165"/>
                </a:cubicBezTo>
                <a:cubicBezTo>
                  <a:pt x="32" y="203"/>
                  <a:pt x="43" y="240"/>
                  <a:pt x="68" y="268"/>
                </a:cubicBezTo>
                <a:cubicBezTo>
                  <a:pt x="93" y="297"/>
                  <a:pt x="127" y="315"/>
                  <a:pt x="165" y="318"/>
                </a:cubicBezTo>
                <a:cubicBezTo>
                  <a:pt x="244" y="325"/>
                  <a:pt x="312" y="265"/>
                  <a:pt x="318" y="188"/>
                </a:cubicBezTo>
                <a:cubicBezTo>
                  <a:pt x="321" y="150"/>
                  <a:pt x="309" y="113"/>
                  <a:pt x="285" y="84"/>
                </a:cubicBezTo>
                <a:cubicBezTo>
                  <a:pt x="260" y="55"/>
                  <a:pt x="226" y="38"/>
                  <a:pt x="188" y="35"/>
                </a:cubicBezTo>
                <a:cubicBezTo>
                  <a:pt x="184" y="34"/>
                  <a:pt x="180" y="34"/>
                  <a:pt x="176" y="3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 flipH="1">
            <a:off x="8928578" y="3833558"/>
            <a:ext cx="640489" cy="577859"/>
          </a:xfrm>
          <a:custGeom>
            <a:avLst/>
            <a:gdLst>
              <a:gd name="T0" fmla="*/ 97 w 542"/>
              <a:gd name="T1" fmla="*/ 489 h 489"/>
              <a:gd name="T2" fmla="*/ 0 w 542"/>
              <a:gd name="T3" fmla="*/ 381 h 489"/>
              <a:gd name="T4" fmla="*/ 446 w 542"/>
              <a:gd name="T5" fmla="*/ 0 h 489"/>
              <a:gd name="T6" fmla="*/ 542 w 542"/>
              <a:gd name="T7" fmla="*/ 113 h 489"/>
              <a:gd name="T8" fmla="*/ 97 w 542"/>
              <a:gd name="T9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2" h="489">
                <a:moveTo>
                  <a:pt x="97" y="489"/>
                </a:moveTo>
                <a:lnTo>
                  <a:pt x="0" y="381"/>
                </a:lnTo>
                <a:lnTo>
                  <a:pt x="446" y="0"/>
                </a:lnTo>
                <a:lnTo>
                  <a:pt x="542" y="113"/>
                </a:lnTo>
                <a:lnTo>
                  <a:pt x="97" y="48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 flipH="1">
            <a:off x="9340996" y="4170347"/>
            <a:ext cx="1414513" cy="1306976"/>
          </a:xfrm>
          <a:custGeom>
            <a:avLst/>
            <a:gdLst>
              <a:gd name="T0" fmla="*/ 15 w 223"/>
              <a:gd name="T1" fmla="*/ 132 h 206"/>
              <a:gd name="T2" fmla="*/ 15 w 223"/>
              <a:gd name="T3" fmla="*/ 185 h 206"/>
              <a:gd name="T4" fmla="*/ 67 w 223"/>
              <a:gd name="T5" fmla="*/ 194 h 206"/>
              <a:gd name="T6" fmla="*/ 209 w 223"/>
              <a:gd name="T7" fmla="*/ 74 h 206"/>
              <a:gd name="T8" fmla="*/ 208 w 223"/>
              <a:gd name="T9" fmla="*/ 21 h 206"/>
              <a:gd name="T10" fmla="*/ 156 w 223"/>
              <a:gd name="T11" fmla="*/ 12 h 206"/>
              <a:gd name="T12" fmla="*/ 15 w 223"/>
              <a:gd name="T13" fmla="*/ 13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206">
                <a:moveTo>
                  <a:pt x="15" y="132"/>
                </a:moveTo>
                <a:cubicBezTo>
                  <a:pt x="0" y="144"/>
                  <a:pt x="0" y="168"/>
                  <a:pt x="15" y="185"/>
                </a:cubicBezTo>
                <a:cubicBezTo>
                  <a:pt x="29" y="202"/>
                  <a:pt x="53" y="206"/>
                  <a:pt x="67" y="194"/>
                </a:cubicBezTo>
                <a:cubicBezTo>
                  <a:pt x="209" y="74"/>
                  <a:pt x="209" y="74"/>
                  <a:pt x="209" y="74"/>
                </a:cubicBezTo>
                <a:cubicBezTo>
                  <a:pt x="223" y="62"/>
                  <a:pt x="223" y="38"/>
                  <a:pt x="208" y="21"/>
                </a:cubicBezTo>
                <a:cubicBezTo>
                  <a:pt x="194" y="4"/>
                  <a:pt x="170" y="0"/>
                  <a:pt x="156" y="12"/>
                </a:cubicBezTo>
                <a:lnTo>
                  <a:pt x="15" y="13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 flipH="1">
            <a:off x="9582066" y="4283792"/>
            <a:ext cx="1090723" cy="914647"/>
          </a:xfrm>
          <a:custGeom>
            <a:avLst/>
            <a:gdLst>
              <a:gd name="T0" fmla="*/ 2 w 172"/>
              <a:gd name="T1" fmla="*/ 141 h 144"/>
              <a:gd name="T2" fmla="*/ 80 w 172"/>
              <a:gd name="T3" fmla="*/ 66 h 144"/>
              <a:gd name="T4" fmla="*/ 169 w 172"/>
              <a:gd name="T5" fmla="*/ 3 h 144"/>
              <a:gd name="T6" fmla="*/ 91 w 172"/>
              <a:gd name="T7" fmla="*/ 78 h 144"/>
              <a:gd name="T8" fmla="*/ 2 w 172"/>
              <a:gd name="T9" fmla="*/ 14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44">
                <a:moveTo>
                  <a:pt x="2" y="141"/>
                </a:moveTo>
                <a:cubicBezTo>
                  <a:pt x="0" y="137"/>
                  <a:pt x="34" y="104"/>
                  <a:pt x="80" y="66"/>
                </a:cubicBezTo>
                <a:cubicBezTo>
                  <a:pt x="126" y="28"/>
                  <a:pt x="166" y="0"/>
                  <a:pt x="169" y="3"/>
                </a:cubicBezTo>
                <a:cubicBezTo>
                  <a:pt x="172" y="7"/>
                  <a:pt x="137" y="40"/>
                  <a:pt x="91" y="78"/>
                </a:cubicBezTo>
                <a:cubicBezTo>
                  <a:pt x="45" y="116"/>
                  <a:pt x="5" y="144"/>
                  <a:pt x="2" y="141"/>
                </a:cubicBezTo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9174870" y="3722832"/>
            <a:ext cx="212668" cy="214714"/>
          </a:xfrm>
          <a:custGeom>
            <a:avLst/>
            <a:gdLst>
              <a:gd name="T0" fmla="*/ 40 w 44"/>
              <a:gd name="T1" fmla="*/ 0 h 44"/>
              <a:gd name="T2" fmla="*/ 4 w 44"/>
              <a:gd name="T3" fmla="*/ 0 h 44"/>
              <a:gd name="T4" fmla="*/ 0 w 44"/>
              <a:gd name="T5" fmla="*/ 4 h 44"/>
              <a:gd name="T6" fmla="*/ 0 w 44"/>
              <a:gd name="T7" fmla="*/ 40 h 44"/>
              <a:gd name="T8" fmla="*/ 4 w 44"/>
              <a:gd name="T9" fmla="*/ 44 h 44"/>
              <a:gd name="T10" fmla="*/ 40 w 44"/>
              <a:gd name="T11" fmla="*/ 44 h 44"/>
              <a:gd name="T12" fmla="*/ 44 w 44"/>
              <a:gd name="T13" fmla="*/ 40 h 44"/>
              <a:gd name="T14" fmla="*/ 44 w 44"/>
              <a:gd name="T15" fmla="*/ 4 h 44"/>
              <a:gd name="T16" fmla="*/ 40 w 44"/>
              <a:gd name="T1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" h="44">
                <a:moveTo>
                  <a:pt x="40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2" y="44"/>
                  <a:pt x="44" y="42"/>
                  <a:pt x="44" y="40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2"/>
                  <a:pt x="42" y="0"/>
                  <a:pt x="40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9407987" y="3753504"/>
            <a:ext cx="77706" cy="153367"/>
          </a:xfrm>
          <a:custGeom>
            <a:avLst/>
            <a:gdLst>
              <a:gd name="T0" fmla="*/ 13 w 16"/>
              <a:gd name="T1" fmla="*/ 1 h 32"/>
              <a:gd name="T2" fmla="*/ 5 w 16"/>
              <a:gd name="T3" fmla="*/ 5 h 32"/>
              <a:gd name="T4" fmla="*/ 0 w 16"/>
              <a:gd name="T5" fmla="*/ 8 h 32"/>
              <a:gd name="T6" fmla="*/ 0 w 16"/>
              <a:gd name="T7" fmla="*/ 23 h 32"/>
              <a:gd name="T8" fmla="*/ 5 w 16"/>
              <a:gd name="T9" fmla="*/ 27 h 32"/>
              <a:gd name="T10" fmla="*/ 13 w 16"/>
              <a:gd name="T11" fmla="*/ 31 h 32"/>
              <a:gd name="T12" fmla="*/ 16 w 16"/>
              <a:gd name="T13" fmla="*/ 29 h 32"/>
              <a:gd name="T14" fmla="*/ 16 w 16"/>
              <a:gd name="T15" fmla="*/ 3 h 32"/>
              <a:gd name="T16" fmla="*/ 13 w 16"/>
              <a:gd name="T17" fmla="*/ 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32">
                <a:moveTo>
                  <a:pt x="13" y="1"/>
                </a:moveTo>
                <a:cubicBezTo>
                  <a:pt x="5" y="5"/>
                  <a:pt x="5" y="5"/>
                  <a:pt x="5" y="5"/>
                </a:cubicBezTo>
                <a:cubicBezTo>
                  <a:pt x="4" y="6"/>
                  <a:pt x="2" y="7"/>
                  <a:pt x="0" y="8"/>
                </a:cubicBezTo>
                <a:cubicBezTo>
                  <a:pt x="0" y="23"/>
                  <a:pt x="0" y="23"/>
                  <a:pt x="0" y="23"/>
                </a:cubicBezTo>
                <a:cubicBezTo>
                  <a:pt x="2" y="24"/>
                  <a:pt x="4" y="26"/>
                  <a:pt x="5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14" y="32"/>
                  <a:pt x="16" y="31"/>
                  <a:pt x="16" y="29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1"/>
                  <a:pt x="14" y="0"/>
                  <a:pt x="13" y="1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10889" y="3904524"/>
            <a:ext cx="157216" cy="155747"/>
          </a:xfrm>
          <a:custGeom>
            <a:avLst/>
            <a:gdLst>
              <a:gd name="T0" fmla="*/ 31 w 45"/>
              <a:gd name="T1" fmla="*/ 5 h 45"/>
              <a:gd name="T2" fmla="*/ 18 w 45"/>
              <a:gd name="T3" fmla="*/ 13 h 45"/>
              <a:gd name="T4" fmla="*/ 1 w 45"/>
              <a:gd name="T5" fmla="*/ 30 h 45"/>
              <a:gd name="T6" fmla="*/ 1 w 45"/>
              <a:gd name="T7" fmla="*/ 35 h 45"/>
              <a:gd name="T8" fmla="*/ 10 w 45"/>
              <a:gd name="T9" fmla="*/ 44 h 45"/>
              <a:gd name="T10" fmla="*/ 15 w 45"/>
              <a:gd name="T11" fmla="*/ 44 h 45"/>
              <a:gd name="T12" fmla="*/ 32 w 45"/>
              <a:gd name="T13" fmla="*/ 27 h 45"/>
              <a:gd name="T14" fmla="*/ 40 w 45"/>
              <a:gd name="T15" fmla="*/ 14 h 45"/>
              <a:gd name="T16" fmla="*/ 45 w 45"/>
              <a:gd name="T17" fmla="*/ 0 h 45"/>
              <a:gd name="T18" fmla="*/ 31 w 45"/>
              <a:gd name="T19" fmla="*/ 5 h 45"/>
              <a:gd name="T20" fmla="*/ 20 w 45"/>
              <a:gd name="T21" fmla="*/ 34 h 45"/>
              <a:gd name="T22" fmla="*/ 11 w 45"/>
              <a:gd name="T23" fmla="*/ 34 h 45"/>
              <a:gd name="T24" fmla="*/ 11 w 45"/>
              <a:gd name="T25" fmla="*/ 25 h 45"/>
              <a:gd name="T26" fmla="*/ 20 w 45"/>
              <a:gd name="T27" fmla="*/ 25 h 45"/>
              <a:gd name="T28" fmla="*/ 20 w 45"/>
              <a:gd name="T29" fmla="*/ 34 h 45"/>
              <a:gd name="T30" fmla="*/ 31 w 45"/>
              <a:gd name="T31" fmla="*/ 23 h 45"/>
              <a:gd name="T32" fmla="*/ 22 w 45"/>
              <a:gd name="T33" fmla="*/ 23 h 45"/>
              <a:gd name="T34" fmla="*/ 22 w 45"/>
              <a:gd name="T35" fmla="*/ 14 h 45"/>
              <a:gd name="T36" fmla="*/ 31 w 45"/>
              <a:gd name="T37" fmla="*/ 14 h 45"/>
              <a:gd name="T38" fmla="*/ 31 w 45"/>
              <a:gd name="T39" fmla="*/ 2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" h="45">
                <a:moveTo>
                  <a:pt x="31" y="5"/>
                </a:moveTo>
                <a:cubicBezTo>
                  <a:pt x="27" y="6"/>
                  <a:pt x="21" y="10"/>
                  <a:pt x="18" y="13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1"/>
                  <a:pt x="0" y="34"/>
                  <a:pt x="1" y="35"/>
                </a:cubicBezTo>
                <a:cubicBezTo>
                  <a:pt x="10" y="44"/>
                  <a:pt x="10" y="44"/>
                  <a:pt x="10" y="44"/>
                </a:cubicBezTo>
                <a:cubicBezTo>
                  <a:pt x="11" y="45"/>
                  <a:pt x="14" y="45"/>
                  <a:pt x="15" y="44"/>
                </a:cubicBezTo>
                <a:cubicBezTo>
                  <a:pt x="32" y="27"/>
                  <a:pt x="32" y="27"/>
                  <a:pt x="32" y="27"/>
                </a:cubicBezTo>
                <a:cubicBezTo>
                  <a:pt x="35" y="24"/>
                  <a:pt x="39" y="18"/>
                  <a:pt x="40" y="14"/>
                </a:cubicBezTo>
                <a:cubicBezTo>
                  <a:pt x="45" y="0"/>
                  <a:pt x="45" y="0"/>
                  <a:pt x="45" y="0"/>
                </a:cubicBezTo>
                <a:lnTo>
                  <a:pt x="31" y="5"/>
                </a:lnTo>
                <a:close/>
                <a:moveTo>
                  <a:pt x="20" y="34"/>
                </a:moveTo>
                <a:cubicBezTo>
                  <a:pt x="17" y="36"/>
                  <a:pt x="13" y="36"/>
                  <a:pt x="11" y="34"/>
                </a:cubicBezTo>
                <a:cubicBezTo>
                  <a:pt x="9" y="32"/>
                  <a:pt x="9" y="28"/>
                  <a:pt x="11" y="25"/>
                </a:cubicBezTo>
                <a:cubicBezTo>
                  <a:pt x="13" y="23"/>
                  <a:pt x="17" y="23"/>
                  <a:pt x="20" y="25"/>
                </a:cubicBezTo>
                <a:cubicBezTo>
                  <a:pt x="22" y="28"/>
                  <a:pt x="22" y="32"/>
                  <a:pt x="20" y="34"/>
                </a:cubicBezTo>
                <a:close/>
                <a:moveTo>
                  <a:pt x="31" y="23"/>
                </a:moveTo>
                <a:cubicBezTo>
                  <a:pt x="29" y="25"/>
                  <a:pt x="25" y="25"/>
                  <a:pt x="22" y="23"/>
                </a:cubicBezTo>
                <a:cubicBezTo>
                  <a:pt x="20" y="20"/>
                  <a:pt x="20" y="16"/>
                  <a:pt x="22" y="14"/>
                </a:cubicBezTo>
                <a:cubicBezTo>
                  <a:pt x="25" y="12"/>
                  <a:pt x="29" y="12"/>
                  <a:pt x="31" y="14"/>
                </a:cubicBezTo>
                <a:cubicBezTo>
                  <a:pt x="33" y="16"/>
                  <a:pt x="33" y="20"/>
                  <a:pt x="31" y="23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9452117" y="3966235"/>
            <a:ext cx="73466" cy="66119"/>
          </a:xfrm>
          <a:custGeom>
            <a:avLst/>
            <a:gdLst>
              <a:gd name="T0" fmla="*/ 7 w 21"/>
              <a:gd name="T1" fmla="*/ 17 h 19"/>
              <a:gd name="T2" fmla="*/ 21 w 21"/>
              <a:gd name="T3" fmla="*/ 3 h 19"/>
              <a:gd name="T4" fmla="*/ 10 w 21"/>
              <a:gd name="T5" fmla="*/ 3 h 19"/>
              <a:gd name="T6" fmla="*/ 1 w 21"/>
              <a:gd name="T7" fmla="*/ 12 h 19"/>
              <a:gd name="T8" fmla="*/ 1 w 21"/>
              <a:gd name="T9" fmla="*/ 17 h 19"/>
              <a:gd name="T10" fmla="*/ 7 w 21"/>
              <a:gd name="T11" fmla="*/ 17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9">
                <a:moveTo>
                  <a:pt x="7" y="17"/>
                </a:moveTo>
                <a:cubicBezTo>
                  <a:pt x="21" y="3"/>
                  <a:pt x="21" y="3"/>
                  <a:pt x="21" y="3"/>
                </a:cubicBezTo>
                <a:cubicBezTo>
                  <a:pt x="18" y="0"/>
                  <a:pt x="13" y="0"/>
                  <a:pt x="10" y="3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3"/>
                  <a:pt x="0" y="16"/>
                  <a:pt x="1" y="17"/>
                </a:cubicBezTo>
                <a:cubicBezTo>
                  <a:pt x="3" y="19"/>
                  <a:pt x="5" y="19"/>
                  <a:pt x="7" y="17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9538805" y="4047047"/>
            <a:ext cx="66119" cy="71997"/>
          </a:xfrm>
          <a:custGeom>
            <a:avLst/>
            <a:gdLst>
              <a:gd name="T0" fmla="*/ 2 w 19"/>
              <a:gd name="T1" fmla="*/ 14 h 21"/>
              <a:gd name="T2" fmla="*/ 2 w 19"/>
              <a:gd name="T3" fmla="*/ 20 h 21"/>
              <a:gd name="T4" fmla="*/ 7 w 19"/>
              <a:gd name="T5" fmla="*/ 20 h 21"/>
              <a:gd name="T6" fmla="*/ 16 w 19"/>
              <a:gd name="T7" fmla="*/ 11 h 21"/>
              <a:gd name="T8" fmla="*/ 16 w 19"/>
              <a:gd name="T9" fmla="*/ 0 h 21"/>
              <a:gd name="T10" fmla="*/ 2 w 19"/>
              <a:gd name="T11" fmla="*/ 1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21">
                <a:moveTo>
                  <a:pt x="2" y="14"/>
                </a:moveTo>
                <a:cubicBezTo>
                  <a:pt x="0" y="16"/>
                  <a:pt x="0" y="18"/>
                  <a:pt x="2" y="20"/>
                </a:cubicBezTo>
                <a:cubicBezTo>
                  <a:pt x="3" y="21"/>
                  <a:pt x="6" y="21"/>
                  <a:pt x="7" y="20"/>
                </a:cubicBezTo>
                <a:cubicBezTo>
                  <a:pt x="16" y="11"/>
                  <a:pt x="16" y="11"/>
                  <a:pt x="16" y="11"/>
                </a:cubicBezTo>
                <a:cubicBezTo>
                  <a:pt x="19" y="8"/>
                  <a:pt x="19" y="3"/>
                  <a:pt x="16" y="0"/>
                </a:cubicBezTo>
                <a:lnTo>
                  <a:pt x="2" y="1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 bwMode="auto">
          <a:xfrm>
            <a:off x="9497665" y="4036761"/>
            <a:ext cx="38202" cy="38202"/>
          </a:xfrm>
          <a:custGeom>
            <a:avLst/>
            <a:gdLst>
              <a:gd name="T0" fmla="*/ 1 w 11"/>
              <a:gd name="T1" fmla="*/ 2 h 11"/>
              <a:gd name="T2" fmla="*/ 1 w 11"/>
              <a:gd name="T3" fmla="*/ 4 h 11"/>
              <a:gd name="T4" fmla="*/ 7 w 11"/>
              <a:gd name="T5" fmla="*/ 10 h 11"/>
              <a:gd name="T6" fmla="*/ 9 w 11"/>
              <a:gd name="T7" fmla="*/ 10 h 11"/>
              <a:gd name="T8" fmla="*/ 11 w 11"/>
              <a:gd name="T9" fmla="*/ 9 h 11"/>
              <a:gd name="T10" fmla="*/ 2 w 11"/>
              <a:gd name="T11" fmla="*/ 0 h 11"/>
              <a:gd name="T12" fmla="*/ 1 w 11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1">
                <a:moveTo>
                  <a:pt x="1" y="2"/>
                </a:moveTo>
                <a:cubicBezTo>
                  <a:pt x="0" y="2"/>
                  <a:pt x="0" y="4"/>
                  <a:pt x="1" y="4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1"/>
                  <a:pt x="9" y="11"/>
                  <a:pt x="9" y="10"/>
                </a:cubicBezTo>
                <a:cubicBezTo>
                  <a:pt x="11" y="9"/>
                  <a:pt x="11" y="9"/>
                  <a:pt x="11" y="9"/>
                </a:cubicBezTo>
                <a:cubicBezTo>
                  <a:pt x="2" y="0"/>
                  <a:pt x="2" y="0"/>
                  <a:pt x="2" y="0"/>
                </a:cubicBezTo>
                <a:lnTo>
                  <a:pt x="1" y="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 bwMode="auto">
          <a:xfrm>
            <a:off x="9444770" y="4057331"/>
            <a:ext cx="70527" cy="69058"/>
          </a:xfrm>
          <a:custGeom>
            <a:avLst/>
            <a:gdLst>
              <a:gd name="T0" fmla="*/ 0 w 20"/>
              <a:gd name="T1" fmla="*/ 20 h 20"/>
              <a:gd name="T2" fmla="*/ 16 w 20"/>
              <a:gd name="T3" fmla="*/ 4 h 20"/>
              <a:gd name="T4" fmla="*/ 0 w 20"/>
              <a:gd name="T5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20">
                <a:moveTo>
                  <a:pt x="0" y="20"/>
                </a:moveTo>
                <a:cubicBezTo>
                  <a:pt x="8" y="16"/>
                  <a:pt x="20" y="8"/>
                  <a:pt x="16" y="4"/>
                </a:cubicBezTo>
                <a:cubicBezTo>
                  <a:pt x="12" y="0"/>
                  <a:pt x="4" y="12"/>
                  <a:pt x="0" y="2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9487884" y="3502083"/>
            <a:ext cx="315442" cy="335435"/>
          </a:xfrm>
          <a:custGeom>
            <a:avLst/>
            <a:gdLst>
              <a:gd name="T0" fmla="*/ 59 w 60"/>
              <a:gd name="T1" fmla="*/ 40 h 64"/>
              <a:gd name="T2" fmla="*/ 36 w 60"/>
              <a:gd name="T3" fmla="*/ 23 h 64"/>
              <a:gd name="T4" fmla="*/ 36 w 60"/>
              <a:gd name="T5" fmla="*/ 12 h 64"/>
              <a:gd name="T6" fmla="*/ 30 w 60"/>
              <a:gd name="T7" fmla="*/ 0 h 64"/>
              <a:gd name="T8" fmla="*/ 24 w 60"/>
              <a:gd name="T9" fmla="*/ 12 h 64"/>
              <a:gd name="T10" fmla="*/ 24 w 60"/>
              <a:gd name="T11" fmla="*/ 23 h 64"/>
              <a:gd name="T12" fmla="*/ 1 w 60"/>
              <a:gd name="T13" fmla="*/ 40 h 64"/>
              <a:gd name="T14" fmla="*/ 0 w 60"/>
              <a:gd name="T15" fmla="*/ 42 h 64"/>
              <a:gd name="T16" fmla="*/ 0 w 60"/>
              <a:gd name="T17" fmla="*/ 42 h 64"/>
              <a:gd name="T18" fmla="*/ 1 w 60"/>
              <a:gd name="T19" fmla="*/ 44 h 64"/>
              <a:gd name="T20" fmla="*/ 2 w 60"/>
              <a:gd name="T21" fmla="*/ 44 h 64"/>
              <a:gd name="T22" fmla="*/ 24 w 60"/>
              <a:gd name="T23" fmla="*/ 38 h 64"/>
              <a:gd name="T24" fmla="*/ 24 w 60"/>
              <a:gd name="T25" fmla="*/ 42 h 64"/>
              <a:gd name="T26" fmla="*/ 24 w 60"/>
              <a:gd name="T27" fmla="*/ 55 h 64"/>
              <a:gd name="T28" fmla="*/ 17 w 60"/>
              <a:gd name="T29" fmla="*/ 60 h 64"/>
              <a:gd name="T30" fmla="*/ 16 w 60"/>
              <a:gd name="T31" fmla="*/ 62 h 64"/>
              <a:gd name="T32" fmla="*/ 16 w 60"/>
              <a:gd name="T33" fmla="*/ 62 h 64"/>
              <a:gd name="T34" fmla="*/ 17 w 60"/>
              <a:gd name="T35" fmla="*/ 64 h 64"/>
              <a:gd name="T36" fmla="*/ 19 w 60"/>
              <a:gd name="T37" fmla="*/ 64 h 64"/>
              <a:gd name="T38" fmla="*/ 30 w 60"/>
              <a:gd name="T39" fmla="*/ 60 h 64"/>
              <a:gd name="T40" fmla="*/ 41 w 60"/>
              <a:gd name="T41" fmla="*/ 64 h 64"/>
              <a:gd name="T42" fmla="*/ 43 w 60"/>
              <a:gd name="T43" fmla="*/ 64 h 64"/>
              <a:gd name="T44" fmla="*/ 44 w 60"/>
              <a:gd name="T45" fmla="*/ 62 h 64"/>
              <a:gd name="T46" fmla="*/ 44 w 60"/>
              <a:gd name="T47" fmla="*/ 62 h 64"/>
              <a:gd name="T48" fmla="*/ 43 w 60"/>
              <a:gd name="T49" fmla="*/ 60 h 64"/>
              <a:gd name="T50" fmla="*/ 36 w 60"/>
              <a:gd name="T51" fmla="*/ 55 h 64"/>
              <a:gd name="T52" fmla="*/ 36 w 60"/>
              <a:gd name="T53" fmla="*/ 42 h 64"/>
              <a:gd name="T54" fmla="*/ 36 w 60"/>
              <a:gd name="T55" fmla="*/ 38 h 64"/>
              <a:gd name="T56" fmla="*/ 58 w 60"/>
              <a:gd name="T57" fmla="*/ 44 h 64"/>
              <a:gd name="T58" fmla="*/ 59 w 60"/>
              <a:gd name="T59" fmla="*/ 44 h 64"/>
              <a:gd name="T60" fmla="*/ 60 w 60"/>
              <a:gd name="T61" fmla="*/ 42 h 64"/>
              <a:gd name="T62" fmla="*/ 60 w 60"/>
              <a:gd name="T63" fmla="*/ 42 h 64"/>
              <a:gd name="T64" fmla="*/ 59 w 60"/>
              <a:gd name="T65" fmla="*/ 4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4">
                <a:moveTo>
                  <a:pt x="59" y="40"/>
                </a:moveTo>
                <a:cubicBezTo>
                  <a:pt x="36" y="23"/>
                  <a:pt x="36" y="23"/>
                  <a:pt x="36" y="2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9"/>
                  <a:pt x="33" y="0"/>
                  <a:pt x="30" y="0"/>
                </a:cubicBezTo>
                <a:cubicBezTo>
                  <a:pt x="27" y="0"/>
                  <a:pt x="24" y="9"/>
                  <a:pt x="24" y="12"/>
                </a:cubicBezTo>
                <a:cubicBezTo>
                  <a:pt x="24" y="23"/>
                  <a:pt x="24" y="23"/>
                  <a:pt x="24" y="23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41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3"/>
                  <a:pt x="0" y="43"/>
                  <a:pt x="1" y="44"/>
                </a:cubicBezTo>
                <a:cubicBezTo>
                  <a:pt x="1" y="44"/>
                  <a:pt x="2" y="44"/>
                  <a:pt x="2" y="44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42"/>
                  <a:pt x="24" y="42"/>
                  <a:pt x="24" y="42"/>
                </a:cubicBezTo>
                <a:cubicBezTo>
                  <a:pt x="24" y="55"/>
                  <a:pt x="24" y="55"/>
                  <a:pt x="24" y="55"/>
                </a:cubicBezTo>
                <a:cubicBezTo>
                  <a:pt x="17" y="60"/>
                  <a:pt x="17" y="60"/>
                  <a:pt x="17" y="60"/>
                </a:cubicBezTo>
                <a:cubicBezTo>
                  <a:pt x="16" y="60"/>
                  <a:pt x="16" y="61"/>
                  <a:pt x="1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3"/>
                  <a:pt x="16" y="63"/>
                  <a:pt x="17" y="64"/>
                </a:cubicBezTo>
                <a:cubicBezTo>
                  <a:pt x="17" y="64"/>
                  <a:pt x="18" y="64"/>
                  <a:pt x="19" y="64"/>
                </a:cubicBezTo>
                <a:cubicBezTo>
                  <a:pt x="30" y="60"/>
                  <a:pt x="30" y="60"/>
                  <a:pt x="30" y="60"/>
                </a:cubicBezTo>
                <a:cubicBezTo>
                  <a:pt x="41" y="64"/>
                  <a:pt x="41" y="64"/>
                  <a:pt x="41" y="64"/>
                </a:cubicBezTo>
                <a:cubicBezTo>
                  <a:pt x="42" y="64"/>
                  <a:pt x="43" y="64"/>
                  <a:pt x="43" y="64"/>
                </a:cubicBezTo>
                <a:cubicBezTo>
                  <a:pt x="44" y="63"/>
                  <a:pt x="44" y="63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1"/>
                  <a:pt x="44" y="60"/>
                  <a:pt x="43" y="60"/>
                </a:cubicBezTo>
                <a:cubicBezTo>
                  <a:pt x="36" y="55"/>
                  <a:pt x="36" y="55"/>
                  <a:pt x="36" y="55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38"/>
                  <a:pt x="36" y="38"/>
                  <a:pt x="36" y="38"/>
                </a:cubicBez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9" y="44"/>
                  <a:pt x="59" y="44"/>
                </a:cubicBezTo>
                <a:cubicBezTo>
                  <a:pt x="60" y="43"/>
                  <a:pt x="60" y="43"/>
                  <a:pt x="60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41"/>
                  <a:pt x="60" y="40"/>
                  <a:pt x="59" y="4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出自【趣你的PPT】(微信:qunideppt)：最优质的PPT资源库"/>
          <p:cNvSpPr/>
          <p:nvPr/>
        </p:nvSpPr>
        <p:spPr bwMode="auto">
          <a:xfrm>
            <a:off x="9251613" y="3529676"/>
            <a:ext cx="193156" cy="144867"/>
          </a:xfrm>
          <a:custGeom>
            <a:avLst/>
            <a:gdLst>
              <a:gd name="T0" fmla="*/ 67 w 152"/>
              <a:gd name="T1" fmla="*/ 19 h 114"/>
              <a:gd name="T2" fmla="*/ 50 w 152"/>
              <a:gd name="T3" fmla="*/ 0 h 114"/>
              <a:gd name="T4" fmla="*/ 0 w 152"/>
              <a:gd name="T5" fmla="*/ 0 h 114"/>
              <a:gd name="T6" fmla="*/ 0 w 152"/>
              <a:gd name="T7" fmla="*/ 114 h 114"/>
              <a:gd name="T8" fmla="*/ 152 w 152"/>
              <a:gd name="T9" fmla="*/ 114 h 114"/>
              <a:gd name="T10" fmla="*/ 152 w 152"/>
              <a:gd name="T11" fmla="*/ 19 h 114"/>
              <a:gd name="T12" fmla="*/ 67 w 152"/>
              <a:gd name="T13" fmla="*/ 1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114">
                <a:moveTo>
                  <a:pt x="67" y="19"/>
                </a:moveTo>
                <a:lnTo>
                  <a:pt x="50" y="0"/>
                </a:lnTo>
                <a:lnTo>
                  <a:pt x="0" y="0"/>
                </a:lnTo>
                <a:lnTo>
                  <a:pt x="0" y="114"/>
                </a:lnTo>
                <a:lnTo>
                  <a:pt x="152" y="114"/>
                </a:lnTo>
                <a:lnTo>
                  <a:pt x="152" y="19"/>
                </a:lnTo>
                <a:lnTo>
                  <a:pt x="67" y="19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 bwMode="auto">
          <a:xfrm>
            <a:off x="9631887" y="3315826"/>
            <a:ext cx="232821" cy="232821"/>
          </a:xfrm>
          <a:custGeom>
            <a:avLst/>
            <a:gdLst>
              <a:gd name="T0" fmla="*/ 56 w 64"/>
              <a:gd name="T1" fmla="*/ 17 h 64"/>
              <a:gd name="T2" fmla="*/ 56 w 64"/>
              <a:gd name="T3" fmla="*/ 16 h 64"/>
              <a:gd name="T4" fmla="*/ 45 w 64"/>
              <a:gd name="T5" fmla="*/ 4 h 64"/>
              <a:gd name="T6" fmla="*/ 36 w 64"/>
              <a:gd name="T7" fmla="*/ 0 h 64"/>
              <a:gd name="T8" fmla="*/ 26 w 64"/>
              <a:gd name="T9" fmla="*/ 6 h 64"/>
              <a:gd name="T10" fmla="*/ 20 w 64"/>
              <a:gd name="T11" fmla="*/ 4 h 64"/>
              <a:gd name="T12" fmla="*/ 8 w 64"/>
              <a:gd name="T13" fmla="*/ 16 h 64"/>
              <a:gd name="T14" fmla="*/ 8 w 64"/>
              <a:gd name="T15" fmla="*/ 17 h 64"/>
              <a:gd name="T16" fmla="*/ 0 w 64"/>
              <a:gd name="T17" fmla="*/ 28 h 64"/>
              <a:gd name="T18" fmla="*/ 12 w 64"/>
              <a:gd name="T19" fmla="*/ 40 h 64"/>
              <a:gd name="T20" fmla="*/ 18 w 64"/>
              <a:gd name="T21" fmla="*/ 38 h 64"/>
              <a:gd name="T22" fmla="*/ 24 w 64"/>
              <a:gd name="T23" fmla="*/ 40 h 64"/>
              <a:gd name="T24" fmla="*/ 28 w 64"/>
              <a:gd name="T25" fmla="*/ 39 h 64"/>
              <a:gd name="T26" fmla="*/ 28 w 64"/>
              <a:gd name="T27" fmla="*/ 60 h 64"/>
              <a:gd name="T28" fmla="*/ 24 w 64"/>
              <a:gd name="T29" fmla="*/ 60 h 64"/>
              <a:gd name="T30" fmla="*/ 24 w 64"/>
              <a:gd name="T31" fmla="*/ 64 h 64"/>
              <a:gd name="T32" fmla="*/ 40 w 64"/>
              <a:gd name="T33" fmla="*/ 64 h 64"/>
              <a:gd name="T34" fmla="*/ 40 w 64"/>
              <a:gd name="T35" fmla="*/ 60 h 64"/>
              <a:gd name="T36" fmla="*/ 36 w 64"/>
              <a:gd name="T37" fmla="*/ 60 h 64"/>
              <a:gd name="T38" fmla="*/ 36 w 64"/>
              <a:gd name="T39" fmla="*/ 40 h 64"/>
              <a:gd name="T40" fmla="*/ 38 w 64"/>
              <a:gd name="T41" fmla="*/ 40 h 64"/>
              <a:gd name="T42" fmla="*/ 40 w 64"/>
              <a:gd name="T43" fmla="*/ 40 h 64"/>
              <a:gd name="T44" fmla="*/ 46 w 64"/>
              <a:gd name="T45" fmla="*/ 38 h 64"/>
              <a:gd name="T46" fmla="*/ 52 w 64"/>
              <a:gd name="T47" fmla="*/ 40 h 64"/>
              <a:gd name="T48" fmla="*/ 64 w 64"/>
              <a:gd name="T49" fmla="*/ 28 h 64"/>
              <a:gd name="T50" fmla="*/ 56 w 64"/>
              <a:gd name="T51" fmla="*/ 1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" h="64">
                <a:moveTo>
                  <a:pt x="56" y="17"/>
                </a:moveTo>
                <a:cubicBezTo>
                  <a:pt x="56" y="16"/>
                  <a:pt x="56" y="16"/>
                  <a:pt x="56" y="16"/>
                </a:cubicBezTo>
                <a:cubicBezTo>
                  <a:pt x="56" y="10"/>
                  <a:pt x="51" y="5"/>
                  <a:pt x="45" y="4"/>
                </a:cubicBezTo>
                <a:cubicBezTo>
                  <a:pt x="43" y="2"/>
                  <a:pt x="40" y="0"/>
                  <a:pt x="36" y="0"/>
                </a:cubicBezTo>
                <a:cubicBezTo>
                  <a:pt x="32" y="0"/>
                  <a:pt x="28" y="2"/>
                  <a:pt x="26" y="6"/>
                </a:cubicBezTo>
                <a:cubicBezTo>
                  <a:pt x="24" y="5"/>
                  <a:pt x="22" y="4"/>
                  <a:pt x="20" y="4"/>
                </a:cubicBezTo>
                <a:cubicBezTo>
                  <a:pt x="13" y="4"/>
                  <a:pt x="8" y="9"/>
                  <a:pt x="8" y="16"/>
                </a:cubicBezTo>
                <a:cubicBezTo>
                  <a:pt x="8" y="16"/>
                  <a:pt x="8" y="16"/>
                  <a:pt x="8" y="17"/>
                </a:cubicBezTo>
                <a:cubicBezTo>
                  <a:pt x="3" y="18"/>
                  <a:pt x="0" y="23"/>
                  <a:pt x="0" y="28"/>
                </a:cubicBezTo>
                <a:cubicBezTo>
                  <a:pt x="0" y="35"/>
                  <a:pt x="5" y="40"/>
                  <a:pt x="12" y="40"/>
                </a:cubicBezTo>
                <a:cubicBezTo>
                  <a:pt x="14" y="40"/>
                  <a:pt x="16" y="39"/>
                  <a:pt x="18" y="38"/>
                </a:cubicBezTo>
                <a:cubicBezTo>
                  <a:pt x="20" y="39"/>
                  <a:pt x="22" y="40"/>
                  <a:pt x="24" y="40"/>
                </a:cubicBezTo>
                <a:cubicBezTo>
                  <a:pt x="25" y="40"/>
                  <a:pt x="27" y="40"/>
                  <a:pt x="28" y="39"/>
                </a:cubicBezTo>
                <a:cubicBezTo>
                  <a:pt x="28" y="60"/>
                  <a:pt x="28" y="60"/>
                  <a:pt x="28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4"/>
                  <a:pt x="24" y="64"/>
                  <a:pt x="2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0"/>
                  <a:pt x="37" y="40"/>
                  <a:pt x="38" y="40"/>
                </a:cubicBezTo>
                <a:cubicBezTo>
                  <a:pt x="39" y="40"/>
                  <a:pt x="39" y="40"/>
                  <a:pt x="40" y="40"/>
                </a:cubicBezTo>
                <a:cubicBezTo>
                  <a:pt x="42" y="40"/>
                  <a:pt x="44" y="39"/>
                  <a:pt x="46" y="38"/>
                </a:cubicBezTo>
                <a:cubicBezTo>
                  <a:pt x="48" y="39"/>
                  <a:pt x="50" y="40"/>
                  <a:pt x="52" y="40"/>
                </a:cubicBezTo>
                <a:cubicBezTo>
                  <a:pt x="59" y="40"/>
                  <a:pt x="64" y="35"/>
                  <a:pt x="64" y="28"/>
                </a:cubicBezTo>
                <a:cubicBezTo>
                  <a:pt x="64" y="23"/>
                  <a:pt x="61" y="18"/>
                  <a:pt x="56" y="17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 bwMode="auto">
          <a:xfrm>
            <a:off x="9502543" y="3420164"/>
            <a:ext cx="78470" cy="156940"/>
          </a:xfrm>
          <a:custGeom>
            <a:avLst/>
            <a:gdLst>
              <a:gd name="T0" fmla="*/ 16 w 24"/>
              <a:gd name="T1" fmla="*/ 0 h 48"/>
              <a:gd name="T2" fmla="*/ 8 w 24"/>
              <a:gd name="T3" fmla="*/ 0 h 48"/>
              <a:gd name="T4" fmla="*/ 0 w 24"/>
              <a:gd name="T5" fmla="*/ 8 h 48"/>
              <a:gd name="T6" fmla="*/ 0 w 24"/>
              <a:gd name="T7" fmla="*/ 24 h 48"/>
              <a:gd name="T8" fmla="*/ 4 w 24"/>
              <a:gd name="T9" fmla="*/ 24 h 48"/>
              <a:gd name="T10" fmla="*/ 4 w 24"/>
              <a:gd name="T11" fmla="*/ 48 h 48"/>
              <a:gd name="T12" fmla="*/ 20 w 24"/>
              <a:gd name="T13" fmla="*/ 48 h 48"/>
              <a:gd name="T14" fmla="*/ 20 w 24"/>
              <a:gd name="T15" fmla="*/ 24 h 48"/>
              <a:gd name="T16" fmla="*/ 24 w 24"/>
              <a:gd name="T17" fmla="*/ 24 h 48"/>
              <a:gd name="T18" fmla="*/ 24 w 24"/>
              <a:gd name="T19" fmla="*/ 8 h 48"/>
              <a:gd name="T20" fmla="*/ 16 w 24"/>
              <a:gd name="T21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48">
                <a:moveTo>
                  <a:pt x="1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48"/>
                  <a:pt x="4" y="48"/>
                  <a:pt x="4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24"/>
                  <a:pt x="20" y="24"/>
                  <a:pt x="2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21816" y="3367851"/>
            <a:ext cx="38547" cy="39923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66274" y="3267539"/>
            <a:ext cx="214714" cy="214714"/>
          </a:xfrm>
          <a:custGeom>
            <a:avLst/>
            <a:gdLst>
              <a:gd name="T0" fmla="*/ 55 w 64"/>
              <a:gd name="T1" fmla="*/ 26 h 64"/>
              <a:gd name="T2" fmla="*/ 36 w 64"/>
              <a:gd name="T3" fmla="*/ 46 h 64"/>
              <a:gd name="T4" fmla="*/ 18 w 64"/>
              <a:gd name="T5" fmla="*/ 46 h 64"/>
              <a:gd name="T6" fmla="*/ 18 w 64"/>
              <a:gd name="T7" fmla="*/ 28 h 64"/>
              <a:gd name="T8" fmla="*/ 38 w 64"/>
              <a:gd name="T9" fmla="*/ 9 h 64"/>
              <a:gd name="T10" fmla="*/ 29 w 64"/>
              <a:gd name="T11" fmla="*/ 0 h 64"/>
              <a:gd name="T12" fmla="*/ 10 w 64"/>
              <a:gd name="T13" fmla="*/ 20 h 64"/>
              <a:gd name="T14" fmla="*/ 10 w 64"/>
              <a:gd name="T15" fmla="*/ 54 h 64"/>
              <a:gd name="T16" fmla="*/ 44 w 64"/>
              <a:gd name="T17" fmla="*/ 54 h 64"/>
              <a:gd name="T18" fmla="*/ 64 w 64"/>
              <a:gd name="T19" fmla="*/ 35 h 64"/>
              <a:gd name="T20" fmla="*/ 55 w 64"/>
              <a:gd name="T21" fmla="*/ 26 h 64"/>
              <a:gd name="T22" fmla="*/ 29 w 64"/>
              <a:gd name="T23" fmla="*/ 4 h 64"/>
              <a:gd name="T24" fmla="*/ 33 w 64"/>
              <a:gd name="T25" fmla="*/ 9 h 64"/>
              <a:gd name="T26" fmla="*/ 27 w 64"/>
              <a:gd name="T27" fmla="*/ 15 h 64"/>
              <a:gd name="T28" fmla="*/ 23 w 64"/>
              <a:gd name="T29" fmla="*/ 11 h 64"/>
              <a:gd name="T30" fmla="*/ 29 w 64"/>
              <a:gd name="T31" fmla="*/ 4 h 64"/>
              <a:gd name="T32" fmla="*/ 49 w 64"/>
              <a:gd name="T33" fmla="*/ 37 h 64"/>
              <a:gd name="T34" fmla="*/ 55 w 64"/>
              <a:gd name="T35" fmla="*/ 31 h 64"/>
              <a:gd name="T36" fmla="*/ 60 w 64"/>
              <a:gd name="T37" fmla="*/ 35 h 64"/>
              <a:gd name="T38" fmla="*/ 53 w 64"/>
              <a:gd name="T39" fmla="*/ 41 h 64"/>
              <a:gd name="T40" fmla="*/ 49 w 64"/>
              <a:gd name="T41" fmla="*/ 3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4" h="64">
                <a:moveTo>
                  <a:pt x="55" y="26"/>
                </a:moveTo>
                <a:cubicBezTo>
                  <a:pt x="36" y="46"/>
                  <a:pt x="36" y="46"/>
                  <a:pt x="36" y="46"/>
                </a:cubicBezTo>
                <a:cubicBezTo>
                  <a:pt x="31" y="51"/>
                  <a:pt x="23" y="51"/>
                  <a:pt x="18" y="46"/>
                </a:cubicBezTo>
                <a:cubicBezTo>
                  <a:pt x="13" y="41"/>
                  <a:pt x="13" y="33"/>
                  <a:pt x="18" y="28"/>
                </a:cubicBezTo>
                <a:cubicBezTo>
                  <a:pt x="38" y="9"/>
                  <a:pt x="38" y="9"/>
                  <a:pt x="38" y="9"/>
                </a:cubicBezTo>
                <a:cubicBezTo>
                  <a:pt x="29" y="0"/>
                  <a:pt x="29" y="0"/>
                  <a:pt x="29" y="0"/>
                </a:cubicBezTo>
                <a:cubicBezTo>
                  <a:pt x="10" y="20"/>
                  <a:pt x="10" y="20"/>
                  <a:pt x="10" y="20"/>
                </a:cubicBezTo>
                <a:cubicBezTo>
                  <a:pt x="0" y="29"/>
                  <a:pt x="0" y="45"/>
                  <a:pt x="10" y="54"/>
                </a:cubicBezTo>
                <a:cubicBezTo>
                  <a:pt x="19" y="64"/>
                  <a:pt x="35" y="64"/>
                  <a:pt x="44" y="54"/>
                </a:cubicBezTo>
                <a:cubicBezTo>
                  <a:pt x="64" y="35"/>
                  <a:pt x="64" y="35"/>
                  <a:pt x="64" y="35"/>
                </a:cubicBezTo>
                <a:lnTo>
                  <a:pt x="55" y="26"/>
                </a:lnTo>
                <a:close/>
                <a:moveTo>
                  <a:pt x="29" y="4"/>
                </a:moveTo>
                <a:cubicBezTo>
                  <a:pt x="33" y="9"/>
                  <a:pt x="33" y="9"/>
                  <a:pt x="33" y="9"/>
                </a:cubicBezTo>
                <a:cubicBezTo>
                  <a:pt x="27" y="15"/>
                  <a:pt x="27" y="15"/>
                  <a:pt x="27" y="15"/>
                </a:cubicBezTo>
                <a:cubicBezTo>
                  <a:pt x="23" y="11"/>
                  <a:pt x="23" y="11"/>
                  <a:pt x="23" y="11"/>
                </a:cubicBezTo>
                <a:lnTo>
                  <a:pt x="29" y="4"/>
                </a:lnTo>
                <a:close/>
                <a:moveTo>
                  <a:pt x="49" y="37"/>
                </a:moveTo>
                <a:cubicBezTo>
                  <a:pt x="55" y="31"/>
                  <a:pt x="55" y="31"/>
                  <a:pt x="55" y="31"/>
                </a:cubicBezTo>
                <a:cubicBezTo>
                  <a:pt x="60" y="35"/>
                  <a:pt x="60" y="35"/>
                  <a:pt x="60" y="35"/>
                </a:cubicBezTo>
                <a:cubicBezTo>
                  <a:pt x="53" y="41"/>
                  <a:pt x="53" y="41"/>
                  <a:pt x="53" y="41"/>
                </a:cubicBezTo>
                <a:lnTo>
                  <a:pt x="49" y="37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9269722" y="2925322"/>
            <a:ext cx="250459" cy="266334"/>
          </a:xfrm>
          <a:custGeom>
            <a:avLst/>
            <a:gdLst>
              <a:gd name="T0" fmla="*/ 32 w 60"/>
              <a:gd name="T1" fmla="*/ 4 h 64"/>
              <a:gd name="T2" fmla="*/ 32 w 60"/>
              <a:gd name="T3" fmla="*/ 2 h 64"/>
              <a:gd name="T4" fmla="*/ 30 w 60"/>
              <a:gd name="T5" fmla="*/ 0 h 64"/>
              <a:gd name="T6" fmla="*/ 28 w 60"/>
              <a:gd name="T7" fmla="*/ 2 h 64"/>
              <a:gd name="T8" fmla="*/ 28 w 60"/>
              <a:gd name="T9" fmla="*/ 4 h 64"/>
              <a:gd name="T10" fmla="*/ 0 w 60"/>
              <a:gd name="T11" fmla="*/ 34 h 64"/>
              <a:gd name="T12" fmla="*/ 0 w 60"/>
              <a:gd name="T13" fmla="*/ 36 h 64"/>
              <a:gd name="T14" fmla="*/ 0 w 60"/>
              <a:gd name="T15" fmla="*/ 36 h 64"/>
              <a:gd name="T16" fmla="*/ 10 w 60"/>
              <a:gd name="T17" fmla="*/ 28 h 64"/>
              <a:gd name="T18" fmla="*/ 20 w 60"/>
              <a:gd name="T19" fmla="*/ 36 h 64"/>
              <a:gd name="T20" fmla="*/ 20 w 60"/>
              <a:gd name="T21" fmla="*/ 36 h 64"/>
              <a:gd name="T22" fmla="*/ 28 w 60"/>
              <a:gd name="T23" fmla="*/ 28 h 64"/>
              <a:gd name="T24" fmla="*/ 28 w 60"/>
              <a:gd name="T25" fmla="*/ 50 h 64"/>
              <a:gd name="T26" fmla="*/ 22 w 60"/>
              <a:gd name="T27" fmla="*/ 60 h 64"/>
              <a:gd name="T28" fmla="*/ 16 w 60"/>
              <a:gd name="T29" fmla="*/ 54 h 64"/>
              <a:gd name="T30" fmla="*/ 14 w 60"/>
              <a:gd name="T31" fmla="*/ 52 h 64"/>
              <a:gd name="T32" fmla="*/ 12 w 60"/>
              <a:gd name="T33" fmla="*/ 54 h 64"/>
              <a:gd name="T34" fmla="*/ 22 w 60"/>
              <a:gd name="T35" fmla="*/ 64 h 64"/>
              <a:gd name="T36" fmla="*/ 32 w 60"/>
              <a:gd name="T37" fmla="*/ 50 h 64"/>
              <a:gd name="T38" fmla="*/ 32 w 60"/>
              <a:gd name="T39" fmla="*/ 28 h 64"/>
              <a:gd name="T40" fmla="*/ 40 w 60"/>
              <a:gd name="T41" fmla="*/ 36 h 64"/>
              <a:gd name="T42" fmla="*/ 40 w 60"/>
              <a:gd name="T43" fmla="*/ 36 h 64"/>
              <a:gd name="T44" fmla="*/ 50 w 60"/>
              <a:gd name="T45" fmla="*/ 28 h 64"/>
              <a:gd name="T46" fmla="*/ 60 w 60"/>
              <a:gd name="T47" fmla="*/ 36 h 64"/>
              <a:gd name="T48" fmla="*/ 60 w 60"/>
              <a:gd name="T49" fmla="*/ 36 h 64"/>
              <a:gd name="T50" fmla="*/ 60 w 60"/>
              <a:gd name="T51" fmla="*/ 34 h 64"/>
              <a:gd name="T52" fmla="*/ 32 w 60"/>
              <a:gd name="T53" fmla="*/ 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4">
                <a:moveTo>
                  <a:pt x="32" y="4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9" y="0"/>
                  <a:pt x="28" y="1"/>
                  <a:pt x="28" y="2"/>
                </a:cubicBezTo>
                <a:cubicBezTo>
                  <a:pt x="28" y="4"/>
                  <a:pt x="28" y="4"/>
                  <a:pt x="28" y="4"/>
                </a:cubicBezTo>
                <a:cubicBezTo>
                  <a:pt x="12" y="5"/>
                  <a:pt x="0" y="18"/>
                  <a:pt x="0" y="34"/>
                </a:cubicBezTo>
                <a:cubicBezTo>
                  <a:pt x="0" y="35"/>
                  <a:pt x="0" y="35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1" y="31"/>
                  <a:pt x="5" y="28"/>
                  <a:pt x="10" y="28"/>
                </a:cubicBezTo>
                <a:cubicBezTo>
                  <a:pt x="15" y="28"/>
                  <a:pt x="19" y="31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1" y="32"/>
                  <a:pt x="24" y="29"/>
                  <a:pt x="28" y="28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60"/>
                  <a:pt x="26" y="60"/>
                  <a:pt x="22" y="60"/>
                </a:cubicBezTo>
                <a:cubicBezTo>
                  <a:pt x="16" y="60"/>
                  <a:pt x="16" y="58"/>
                  <a:pt x="16" y="54"/>
                </a:cubicBezTo>
                <a:cubicBezTo>
                  <a:pt x="16" y="53"/>
                  <a:pt x="15" y="52"/>
                  <a:pt x="14" y="52"/>
                </a:cubicBezTo>
                <a:cubicBezTo>
                  <a:pt x="13" y="52"/>
                  <a:pt x="12" y="53"/>
                  <a:pt x="12" y="54"/>
                </a:cubicBezTo>
                <a:cubicBezTo>
                  <a:pt x="12" y="58"/>
                  <a:pt x="12" y="64"/>
                  <a:pt x="22" y="64"/>
                </a:cubicBezTo>
                <a:cubicBezTo>
                  <a:pt x="27" y="64"/>
                  <a:pt x="32" y="63"/>
                  <a:pt x="32" y="50"/>
                </a:cubicBezTo>
                <a:cubicBezTo>
                  <a:pt x="32" y="28"/>
                  <a:pt x="32" y="28"/>
                  <a:pt x="32" y="28"/>
                </a:cubicBezTo>
                <a:cubicBezTo>
                  <a:pt x="36" y="29"/>
                  <a:pt x="39" y="32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31"/>
                  <a:pt x="45" y="28"/>
                  <a:pt x="50" y="28"/>
                </a:cubicBezTo>
                <a:cubicBezTo>
                  <a:pt x="55" y="28"/>
                  <a:pt x="59" y="31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5"/>
                  <a:pt x="60" y="35"/>
                  <a:pt x="60" y="34"/>
                </a:cubicBezTo>
                <a:cubicBezTo>
                  <a:pt x="60" y="18"/>
                  <a:pt x="48" y="5"/>
                  <a:pt x="32" y="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9447356" y="3202474"/>
            <a:ext cx="24175" cy="132323"/>
          </a:xfrm>
          <a:custGeom>
            <a:avLst/>
            <a:gdLst>
              <a:gd name="T0" fmla="*/ 0 w 8"/>
              <a:gd name="T1" fmla="*/ 8 h 44"/>
              <a:gd name="T2" fmla="*/ 0 w 8"/>
              <a:gd name="T3" fmla="*/ 36 h 44"/>
              <a:gd name="T4" fmla="*/ 8 w 8"/>
              <a:gd name="T5" fmla="*/ 44 h 44"/>
              <a:gd name="T6" fmla="*/ 8 w 8"/>
              <a:gd name="T7" fmla="*/ 0 h 44"/>
              <a:gd name="T8" fmla="*/ 0 w 8"/>
              <a:gd name="T9" fmla="*/ 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44">
                <a:moveTo>
                  <a:pt x="0" y="8"/>
                </a:moveTo>
                <a:cubicBezTo>
                  <a:pt x="0" y="36"/>
                  <a:pt x="0" y="36"/>
                  <a:pt x="0" y="36"/>
                </a:cubicBezTo>
                <a:cubicBezTo>
                  <a:pt x="0" y="40"/>
                  <a:pt x="4" y="44"/>
                  <a:pt x="8" y="44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482982" y="3166848"/>
            <a:ext cx="120873" cy="167949"/>
          </a:xfrm>
          <a:custGeom>
            <a:avLst/>
            <a:gdLst>
              <a:gd name="T0" fmla="*/ 32 w 40"/>
              <a:gd name="T1" fmla="*/ 4 h 56"/>
              <a:gd name="T2" fmla="*/ 28 w 40"/>
              <a:gd name="T3" fmla="*/ 0 h 56"/>
              <a:gd name="T4" fmla="*/ 12 w 40"/>
              <a:gd name="T5" fmla="*/ 0 h 56"/>
              <a:gd name="T6" fmla="*/ 8 w 40"/>
              <a:gd name="T7" fmla="*/ 4 h 56"/>
              <a:gd name="T8" fmla="*/ 8 w 40"/>
              <a:gd name="T9" fmla="*/ 12 h 56"/>
              <a:gd name="T10" fmla="*/ 0 w 40"/>
              <a:gd name="T11" fmla="*/ 12 h 56"/>
              <a:gd name="T12" fmla="*/ 0 w 40"/>
              <a:gd name="T13" fmla="*/ 56 h 56"/>
              <a:gd name="T14" fmla="*/ 40 w 40"/>
              <a:gd name="T15" fmla="*/ 56 h 56"/>
              <a:gd name="T16" fmla="*/ 40 w 40"/>
              <a:gd name="T17" fmla="*/ 12 h 56"/>
              <a:gd name="T18" fmla="*/ 32 w 40"/>
              <a:gd name="T19" fmla="*/ 12 h 56"/>
              <a:gd name="T20" fmla="*/ 32 w 40"/>
              <a:gd name="T21" fmla="*/ 4 h 56"/>
              <a:gd name="T22" fmla="*/ 28 w 40"/>
              <a:gd name="T23" fmla="*/ 12 h 56"/>
              <a:gd name="T24" fmla="*/ 12 w 40"/>
              <a:gd name="T25" fmla="*/ 12 h 56"/>
              <a:gd name="T26" fmla="*/ 12 w 40"/>
              <a:gd name="T27" fmla="*/ 4 h 56"/>
              <a:gd name="T28" fmla="*/ 28 w 40"/>
              <a:gd name="T29" fmla="*/ 4 h 56"/>
              <a:gd name="T30" fmla="*/ 28 w 40"/>
              <a:gd name="T31" fmla="*/ 1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0" h="56">
                <a:moveTo>
                  <a:pt x="32" y="4"/>
                </a:moveTo>
                <a:cubicBezTo>
                  <a:pt x="32" y="2"/>
                  <a:pt x="30" y="0"/>
                  <a:pt x="2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6"/>
                  <a:pt x="0" y="56"/>
                  <a:pt x="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12"/>
                  <a:pt x="40" y="12"/>
                  <a:pt x="40" y="12"/>
                </a:cubicBezTo>
                <a:cubicBezTo>
                  <a:pt x="32" y="12"/>
                  <a:pt x="32" y="12"/>
                  <a:pt x="32" y="12"/>
                </a:cubicBezTo>
                <a:lnTo>
                  <a:pt x="32" y="4"/>
                </a:lnTo>
                <a:close/>
                <a:moveTo>
                  <a:pt x="28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4"/>
                  <a:pt x="12" y="4"/>
                  <a:pt x="12" y="4"/>
                </a:cubicBezTo>
                <a:cubicBezTo>
                  <a:pt x="28" y="4"/>
                  <a:pt x="28" y="4"/>
                  <a:pt x="28" y="4"/>
                </a:cubicBezTo>
                <a:lnTo>
                  <a:pt x="28" y="1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9616577" y="3202474"/>
            <a:ext cx="22902" cy="132323"/>
          </a:xfrm>
          <a:custGeom>
            <a:avLst/>
            <a:gdLst>
              <a:gd name="T0" fmla="*/ 0 w 8"/>
              <a:gd name="T1" fmla="*/ 0 h 44"/>
              <a:gd name="T2" fmla="*/ 0 w 8"/>
              <a:gd name="T3" fmla="*/ 44 h 44"/>
              <a:gd name="T4" fmla="*/ 8 w 8"/>
              <a:gd name="T5" fmla="*/ 36 h 44"/>
              <a:gd name="T6" fmla="*/ 8 w 8"/>
              <a:gd name="T7" fmla="*/ 8 h 44"/>
              <a:gd name="T8" fmla="*/ 0 w 8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44">
                <a:moveTo>
                  <a:pt x="0" y="0"/>
                </a:moveTo>
                <a:cubicBezTo>
                  <a:pt x="0" y="44"/>
                  <a:pt x="0" y="44"/>
                  <a:pt x="0" y="44"/>
                </a:cubicBezTo>
                <a:cubicBezTo>
                  <a:pt x="4" y="44"/>
                  <a:pt x="8" y="40"/>
                  <a:pt x="8" y="36"/>
                </a:cubicBezTo>
                <a:cubicBezTo>
                  <a:pt x="8" y="8"/>
                  <a:pt x="8" y="8"/>
                  <a:pt x="8" y="8"/>
                </a:cubicBezTo>
                <a:cubicBezTo>
                  <a:pt x="8" y="4"/>
                  <a:pt x="4" y="0"/>
                  <a:pt x="0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81167" y="3190848"/>
            <a:ext cx="82727" cy="82727"/>
          </a:xfrm>
          <a:prstGeom prst="rect">
            <a:avLst/>
          </a:pr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778406" y="3190848"/>
            <a:ext cx="81275" cy="82727"/>
          </a:xfrm>
          <a:prstGeom prst="rect">
            <a:avLst/>
          </a:pr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68104" y="3054422"/>
            <a:ext cx="206090" cy="123364"/>
          </a:xfrm>
          <a:custGeom>
            <a:avLst/>
            <a:gdLst>
              <a:gd name="T0" fmla="*/ 36 w 60"/>
              <a:gd name="T1" fmla="*/ 20 h 36"/>
              <a:gd name="T2" fmla="*/ 36 w 60"/>
              <a:gd name="T3" fmla="*/ 20 h 36"/>
              <a:gd name="T4" fmla="*/ 52 w 60"/>
              <a:gd name="T5" fmla="*/ 10 h 36"/>
              <a:gd name="T6" fmla="*/ 42 w 60"/>
              <a:gd name="T7" fmla="*/ 0 h 36"/>
              <a:gd name="T8" fmla="*/ 32 w 60"/>
              <a:gd name="T9" fmla="*/ 16 h 36"/>
              <a:gd name="T10" fmla="*/ 32 w 60"/>
              <a:gd name="T11" fmla="*/ 16 h 36"/>
              <a:gd name="T12" fmla="*/ 28 w 60"/>
              <a:gd name="T13" fmla="*/ 16 h 36"/>
              <a:gd name="T14" fmla="*/ 28 w 60"/>
              <a:gd name="T15" fmla="*/ 16 h 36"/>
              <a:gd name="T16" fmla="*/ 18 w 60"/>
              <a:gd name="T17" fmla="*/ 0 h 36"/>
              <a:gd name="T18" fmla="*/ 8 w 60"/>
              <a:gd name="T19" fmla="*/ 10 h 36"/>
              <a:gd name="T20" fmla="*/ 24 w 60"/>
              <a:gd name="T21" fmla="*/ 20 h 36"/>
              <a:gd name="T22" fmla="*/ 24 w 60"/>
              <a:gd name="T23" fmla="*/ 20 h 36"/>
              <a:gd name="T24" fmla="*/ 0 w 60"/>
              <a:gd name="T25" fmla="*/ 20 h 36"/>
              <a:gd name="T26" fmla="*/ 0 w 60"/>
              <a:gd name="T27" fmla="*/ 36 h 36"/>
              <a:gd name="T28" fmla="*/ 28 w 60"/>
              <a:gd name="T29" fmla="*/ 36 h 36"/>
              <a:gd name="T30" fmla="*/ 28 w 60"/>
              <a:gd name="T31" fmla="*/ 20 h 36"/>
              <a:gd name="T32" fmla="*/ 32 w 60"/>
              <a:gd name="T33" fmla="*/ 20 h 36"/>
              <a:gd name="T34" fmla="*/ 32 w 60"/>
              <a:gd name="T35" fmla="*/ 36 h 36"/>
              <a:gd name="T36" fmla="*/ 60 w 60"/>
              <a:gd name="T37" fmla="*/ 36 h 36"/>
              <a:gd name="T38" fmla="*/ 60 w 60"/>
              <a:gd name="T39" fmla="*/ 20 h 36"/>
              <a:gd name="T40" fmla="*/ 36 w 60"/>
              <a:gd name="T41" fmla="*/ 20 h 36"/>
              <a:gd name="T42" fmla="*/ 12 w 60"/>
              <a:gd name="T43" fmla="*/ 10 h 36"/>
              <a:gd name="T44" fmla="*/ 18 w 60"/>
              <a:gd name="T45" fmla="*/ 4 h 36"/>
              <a:gd name="T46" fmla="*/ 24 w 60"/>
              <a:gd name="T47" fmla="*/ 16 h 36"/>
              <a:gd name="T48" fmla="*/ 12 w 60"/>
              <a:gd name="T49" fmla="*/ 10 h 36"/>
              <a:gd name="T50" fmla="*/ 42 w 60"/>
              <a:gd name="T51" fmla="*/ 4 h 36"/>
              <a:gd name="T52" fmla="*/ 48 w 60"/>
              <a:gd name="T53" fmla="*/ 10 h 36"/>
              <a:gd name="T54" fmla="*/ 36 w 60"/>
              <a:gd name="T55" fmla="*/ 16 h 36"/>
              <a:gd name="T56" fmla="*/ 42 w 60"/>
              <a:gd name="T57" fmla="*/ 4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0" h="36">
                <a:moveTo>
                  <a:pt x="36" y="20"/>
                </a:moveTo>
                <a:cubicBezTo>
                  <a:pt x="36" y="20"/>
                  <a:pt x="36" y="20"/>
                  <a:pt x="36" y="20"/>
                </a:cubicBezTo>
                <a:cubicBezTo>
                  <a:pt x="42" y="19"/>
                  <a:pt x="52" y="17"/>
                  <a:pt x="52" y="10"/>
                </a:cubicBezTo>
                <a:cubicBezTo>
                  <a:pt x="52" y="5"/>
                  <a:pt x="47" y="0"/>
                  <a:pt x="42" y="0"/>
                </a:cubicBezTo>
                <a:cubicBezTo>
                  <a:pt x="37" y="0"/>
                  <a:pt x="33" y="4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7" y="4"/>
                  <a:pt x="23" y="0"/>
                  <a:pt x="18" y="0"/>
                </a:cubicBezTo>
                <a:cubicBezTo>
                  <a:pt x="13" y="0"/>
                  <a:pt x="8" y="5"/>
                  <a:pt x="8" y="10"/>
                </a:cubicBezTo>
                <a:cubicBezTo>
                  <a:pt x="8" y="17"/>
                  <a:pt x="18" y="19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36"/>
                  <a:pt x="0" y="36"/>
                  <a:pt x="0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20"/>
                  <a:pt x="28" y="20"/>
                  <a:pt x="28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36"/>
                  <a:pt x="32" y="36"/>
                  <a:pt x="32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20"/>
                  <a:pt x="60" y="20"/>
                  <a:pt x="60" y="20"/>
                </a:cubicBezTo>
                <a:lnTo>
                  <a:pt x="36" y="20"/>
                </a:lnTo>
                <a:close/>
                <a:moveTo>
                  <a:pt x="12" y="10"/>
                </a:moveTo>
                <a:cubicBezTo>
                  <a:pt x="12" y="7"/>
                  <a:pt x="15" y="4"/>
                  <a:pt x="18" y="4"/>
                </a:cubicBezTo>
                <a:cubicBezTo>
                  <a:pt x="21" y="4"/>
                  <a:pt x="23" y="8"/>
                  <a:pt x="24" y="16"/>
                </a:cubicBezTo>
                <a:cubicBezTo>
                  <a:pt x="18" y="15"/>
                  <a:pt x="12" y="13"/>
                  <a:pt x="12" y="10"/>
                </a:cubicBezTo>
                <a:close/>
                <a:moveTo>
                  <a:pt x="42" y="4"/>
                </a:moveTo>
                <a:cubicBezTo>
                  <a:pt x="45" y="4"/>
                  <a:pt x="48" y="7"/>
                  <a:pt x="48" y="10"/>
                </a:cubicBezTo>
                <a:cubicBezTo>
                  <a:pt x="48" y="13"/>
                  <a:pt x="42" y="15"/>
                  <a:pt x="36" y="16"/>
                </a:cubicBezTo>
                <a:cubicBezTo>
                  <a:pt x="37" y="8"/>
                  <a:pt x="39" y="4"/>
                  <a:pt x="42" y="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9574795" y="2770854"/>
            <a:ext cx="232594" cy="221431"/>
          </a:xfrm>
          <a:custGeom>
            <a:avLst/>
            <a:gdLst>
              <a:gd name="T0" fmla="*/ 49 w 53"/>
              <a:gd name="T1" fmla="*/ 8 h 50"/>
              <a:gd name="T2" fmla="*/ 53 w 53"/>
              <a:gd name="T3" fmla="*/ 4 h 50"/>
              <a:gd name="T4" fmla="*/ 49 w 53"/>
              <a:gd name="T5" fmla="*/ 0 h 50"/>
              <a:gd name="T6" fmla="*/ 45 w 53"/>
              <a:gd name="T7" fmla="*/ 4 h 50"/>
              <a:gd name="T8" fmla="*/ 45 w 53"/>
              <a:gd name="T9" fmla="*/ 6 h 50"/>
              <a:gd name="T10" fmla="*/ 25 w 53"/>
              <a:gd name="T11" fmla="*/ 20 h 50"/>
              <a:gd name="T12" fmla="*/ 7 w 53"/>
              <a:gd name="T13" fmla="*/ 2 h 50"/>
              <a:gd name="T14" fmla="*/ 3 w 53"/>
              <a:gd name="T15" fmla="*/ 1 h 50"/>
              <a:gd name="T16" fmla="*/ 0 w 53"/>
              <a:gd name="T17" fmla="*/ 4 h 50"/>
              <a:gd name="T18" fmla="*/ 14 w 53"/>
              <a:gd name="T19" fmla="*/ 37 h 50"/>
              <a:gd name="T20" fmla="*/ 46 w 53"/>
              <a:gd name="T21" fmla="*/ 50 h 50"/>
              <a:gd name="T22" fmla="*/ 50 w 53"/>
              <a:gd name="T23" fmla="*/ 48 h 50"/>
              <a:gd name="T24" fmla="*/ 49 w 53"/>
              <a:gd name="T25" fmla="*/ 43 h 50"/>
              <a:gd name="T26" fmla="*/ 33 w 53"/>
              <a:gd name="T27" fmla="*/ 27 h 50"/>
              <a:gd name="T28" fmla="*/ 46 w 53"/>
              <a:gd name="T29" fmla="*/ 7 h 50"/>
              <a:gd name="T30" fmla="*/ 49 w 53"/>
              <a:gd name="T31" fmla="*/ 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3" h="50">
                <a:moveTo>
                  <a:pt x="49" y="8"/>
                </a:moveTo>
                <a:cubicBezTo>
                  <a:pt x="51" y="8"/>
                  <a:pt x="53" y="6"/>
                  <a:pt x="53" y="4"/>
                </a:cubicBezTo>
                <a:cubicBezTo>
                  <a:pt x="53" y="2"/>
                  <a:pt x="51" y="0"/>
                  <a:pt x="49" y="0"/>
                </a:cubicBezTo>
                <a:cubicBezTo>
                  <a:pt x="46" y="0"/>
                  <a:pt x="45" y="2"/>
                  <a:pt x="45" y="4"/>
                </a:cubicBezTo>
                <a:cubicBezTo>
                  <a:pt x="45" y="5"/>
                  <a:pt x="45" y="6"/>
                  <a:pt x="45" y="6"/>
                </a:cubicBezTo>
                <a:cubicBezTo>
                  <a:pt x="25" y="20"/>
                  <a:pt x="25" y="20"/>
                  <a:pt x="25" y="20"/>
                </a:cubicBezTo>
                <a:cubicBezTo>
                  <a:pt x="7" y="2"/>
                  <a:pt x="7" y="2"/>
                  <a:pt x="7" y="2"/>
                </a:cubicBezTo>
                <a:cubicBezTo>
                  <a:pt x="6" y="0"/>
                  <a:pt x="4" y="0"/>
                  <a:pt x="3" y="1"/>
                </a:cubicBezTo>
                <a:cubicBezTo>
                  <a:pt x="1" y="1"/>
                  <a:pt x="0" y="3"/>
                  <a:pt x="0" y="4"/>
                </a:cubicBezTo>
                <a:cubicBezTo>
                  <a:pt x="0" y="16"/>
                  <a:pt x="5" y="28"/>
                  <a:pt x="14" y="37"/>
                </a:cubicBezTo>
                <a:cubicBezTo>
                  <a:pt x="22" y="46"/>
                  <a:pt x="34" y="50"/>
                  <a:pt x="46" y="50"/>
                </a:cubicBezTo>
                <a:cubicBezTo>
                  <a:pt x="48" y="50"/>
                  <a:pt x="49" y="49"/>
                  <a:pt x="50" y="48"/>
                </a:cubicBezTo>
                <a:cubicBezTo>
                  <a:pt x="51" y="46"/>
                  <a:pt x="50" y="44"/>
                  <a:pt x="49" y="43"/>
                </a:cubicBezTo>
                <a:cubicBezTo>
                  <a:pt x="33" y="27"/>
                  <a:pt x="33" y="27"/>
                  <a:pt x="33" y="27"/>
                </a:cubicBezTo>
                <a:cubicBezTo>
                  <a:pt x="46" y="7"/>
                  <a:pt x="46" y="7"/>
                  <a:pt x="46" y="7"/>
                </a:cubicBezTo>
                <a:cubicBezTo>
                  <a:pt x="47" y="8"/>
                  <a:pt x="48" y="8"/>
                  <a:pt x="49" y="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出自【趣你的PPT】(微信:qunideppt)：最优质的PPT资源库"/>
          <p:cNvSpPr/>
          <p:nvPr/>
        </p:nvSpPr>
        <p:spPr bwMode="auto">
          <a:xfrm>
            <a:off x="9565490" y="2951346"/>
            <a:ext cx="113507" cy="102342"/>
          </a:xfrm>
          <a:custGeom>
            <a:avLst/>
            <a:gdLst>
              <a:gd name="T0" fmla="*/ 23 w 26"/>
              <a:gd name="T1" fmla="*/ 9 h 23"/>
              <a:gd name="T2" fmla="*/ 22 w 26"/>
              <a:gd name="T3" fmla="*/ 8 h 23"/>
              <a:gd name="T4" fmla="*/ 12 w 26"/>
              <a:gd name="T5" fmla="*/ 0 h 23"/>
              <a:gd name="T6" fmla="*/ 11 w 26"/>
              <a:gd name="T7" fmla="*/ 0 h 23"/>
              <a:gd name="T8" fmla="*/ 11 w 26"/>
              <a:gd name="T9" fmla="*/ 0 h 23"/>
              <a:gd name="T10" fmla="*/ 0 w 26"/>
              <a:gd name="T11" fmla="*/ 20 h 23"/>
              <a:gd name="T12" fmla="*/ 0 w 26"/>
              <a:gd name="T13" fmla="*/ 22 h 23"/>
              <a:gd name="T14" fmla="*/ 2 w 26"/>
              <a:gd name="T15" fmla="*/ 23 h 23"/>
              <a:gd name="T16" fmla="*/ 24 w 26"/>
              <a:gd name="T17" fmla="*/ 23 h 23"/>
              <a:gd name="T18" fmla="*/ 26 w 26"/>
              <a:gd name="T19" fmla="*/ 22 h 23"/>
              <a:gd name="T20" fmla="*/ 26 w 26"/>
              <a:gd name="T21" fmla="*/ 20 h 23"/>
              <a:gd name="T22" fmla="*/ 23 w 26"/>
              <a:gd name="T23" fmla="*/ 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23">
                <a:moveTo>
                  <a:pt x="23" y="9"/>
                </a:moveTo>
                <a:cubicBezTo>
                  <a:pt x="22" y="8"/>
                  <a:pt x="22" y="8"/>
                  <a:pt x="22" y="8"/>
                </a:cubicBezTo>
                <a:cubicBezTo>
                  <a:pt x="18" y="6"/>
                  <a:pt x="15" y="3"/>
                  <a:pt x="1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1"/>
                  <a:pt x="0" y="22"/>
                </a:cubicBezTo>
                <a:cubicBezTo>
                  <a:pt x="1" y="23"/>
                  <a:pt x="1" y="23"/>
                  <a:pt x="2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3"/>
                  <a:pt x="26" y="22"/>
                </a:cubicBezTo>
                <a:cubicBezTo>
                  <a:pt x="26" y="22"/>
                  <a:pt x="26" y="21"/>
                  <a:pt x="26" y="20"/>
                </a:cubicBezTo>
                <a:lnTo>
                  <a:pt x="23" y="9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12810" y="2536229"/>
            <a:ext cx="300081" cy="343276"/>
          </a:xfrm>
          <a:custGeom>
            <a:avLst/>
            <a:gdLst>
              <a:gd name="T0" fmla="*/ 48 w 56"/>
              <a:gd name="T1" fmla="*/ 60 h 64"/>
              <a:gd name="T2" fmla="*/ 45 w 56"/>
              <a:gd name="T3" fmla="*/ 60 h 64"/>
              <a:gd name="T4" fmla="*/ 56 w 56"/>
              <a:gd name="T5" fmla="*/ 40 h 64"/>
              <a:gd name="T6" fmla="*/ 38 w 56"/>
              <a:gd name="T7" fmla="*/ 17 h 64"/>
              <a:gd name="T8" fmla="*/ 42 w 56"/>
              <a:gd name="T9" fmla="*/ 8 h 64"/>
              <a:gd name="T10" fmla="*/ 42 w 56"/>
              <a:gd name="T11" fmla="*/ 5 h 64"/>
              <a:gd name="T12" fmla="*/ 31 w 56"/>
              <a:gd name="T13" fmla="*/ 0 h 64"/>
              <a:gd name="T14" fmla="*/ 29 w 56"/>
              <a:gd name="T15" fmla="*/ 0 h 64"/>
              <a:gd name="T16" fmla="*/ 28 w 56"/>
              <a:gd name="T17" fmla="*/ 1 h 64"/>
              <a:gd name="T18" fmla="*/ 15 w 56"/>
              <a:gd name="T19" fmla="*/ 25 h 64"/>
              <a:gd name="T20" fmla="*/ 17 w 56"/>
              <a:gd name="T21" fmla="*/ 31 h 64"/>
              <a:gd name="T22" fmla="*/ 15 w 56"/>
              <a:gd name="T23" fmla="*/ 35 h 64"/>
              <a:gd name="T24" fmla="*/ 22 w 56"/>
              <a:gd name="T25" fmla="*/ 38 h 64"/>
              <a:gd name="T26" fmla="*/ 24 w 56"/>
              <a:gd name="T27" fmla="*/ 35 h 64"/>
              <a:gd name="T28" fmla="*/ 24 w 56"/>
              <a:gd name="T29" fmla="*/ 35 h 64"/>
              <a:gd name="T30" fmla="*/ 30 w 56"/>
              <a:gd name="T31" fmla="*/ 32 h 64"/>
              <a:gd name="T32" fmla="*/ 34 w 56"/>
              <a:gd name="T33" fmla="*/ 24 h 64"/>
              <a:gd name="T34" fmla="*/ 48 w 56"/>
              <a:gd name="T35" fmla="*/ 40 h 64"/>
              <a:gd name="T36" fmla="*/ 32 w 56"/>
              <a:gd name="T37" fmla="*/ 56 h 64"/>
              <a:gd name="T38" fmla="*/ 20 w 56"/>
              <a:gd name="T39" fmla="*/ 52 h 64"/>
              <a:gd name="T40" fmla="*/ 20 w 56"/>
              <a:gd name="T41" fmla="*/ 50 h 64"/>
              <a:gd name="T42" fmla="*/ 22 w 56"/>
              <a:gd name="T43" fmla="*/ 48 h 64"/>
              <a:gd name="T44" fmla="*/ 32 w 56"/>
              <a:gd name="T45" fmla="*/ 48 h 64"/>
              <a:gd name="T46" fmla="*/ 32 w 56"/>
              <a:gd name="T47" fmla="*/ 44 h 64"/>
              <a:gd name="T48" fmla="*/ 17 w 56"/>
              <a:gd name="T49" fmla="*/ 44 h 64"/>
              <a:gd name="T50" fmla="*/ 8 w 56"/>
              <a:gd name="T51" fmla="*/ 44 h 64"/>
              <a:gd name="T52" fmla="*/ 0 w 56"/>
              <a:gd name="T53" fmla="*/ 44 h 64"/>
              <a:gd name="T54" fmla="*/ 0 w 56"/>
              <a:gd name="T55" fmla="*/ 48 h 64"/>
              <a:gd name="T56" fmla="*/ 9 w 56"/>
              <a:gd name="T57" fmla="*/ 48 h 64"/>
              <a:gd name="T58" fmla="*/ 10 w 56"/>
              <a:gd name="T59" fmla="*/ 48 h 64"/>
              <a:gd name="T60" fmla="*/ 12 w 56"/>
              <a:gd name="T61" fmla="*/ 50 h 64"/>
              <a:gd name="T62" fmla="*/ 12 w 56"/>
              <a:gd name="T63" fmla="*/ 52 h 64"/>
              <a:gd name="T64" fmla="*/ 12 w 56"/>
              <a:gd name="T65" fmla="*/ 60 h 64"/>
              <a:gd name="T66" fmla="*/ 4 w 56"/>
              <a:gd name="T67" fmla="*/ 64 h 64"/>
              <a:gd name="T68" fmla="*/ 56 w 56"/>
              <a:gd name="T69" fmla="*/ 64 h 64"/>
              <a:gd name="T70" fmla="*/ 48 w 56"/>
              <a:gd name="T71" fmla="*/ 60 h 64"/>
              <a:gd name="T72" fmla="*/ 34 w 56"/>
              <a:gd name="T73" fmla="*/ 5 h 64"/>
              <a:gd name="T74" fmla="*/ 33 w 56"/>
              <a:gd name="T75" fmla="*/ 7 h 64"/>
              <a:gd name="T76" fmla="*/ 24 w 56"/>
              <a:gd name="T77" fmla="*/ 24 h 64"/>
              <a:gd name="T78" fmla="*/ 20 w 56"/>
              <a:gd name="T79" fmla="*/ 22 h 64"/>
              <a:gd name="T80" fmla="*/ 20 w 56"/>
              <a:gd name="T81" fmla="*/ 22 h 64"/>
              <a:gd name="T82" fmla="*/ 29 w 56"/>
              <a:gd name="T83" fmla="*/ 5 h 64"/>
              <a:gd name="T84" fmla="*/ 30 w 56"/>
              <a:gd name="T85" fmla="*/ 4 h 64"/>
              <a:gd name="T86" fmla="*/ 32 w 56"/>
              <a:gd name="T87" fmla="*/ 4 h 64"/>
              <a:gd name="T88" fmla="*/ 34 w 56"/>
              <a:gd name="T89" fmla="*/ 5 h 64"/>
              <a:gd name="T90" fmla="*/ 34 w 56"/>
              <a:gd name="T91" fmla="*/ 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" h="64">
                <a:moveTo>
                  <a:pt x="48" y="60"/>
                </a:moveTo>
                <a:cubicBezTo>
                  <a:pt x="45" y="60"/>
                  <a:pt x="45" y="60"/>
                  <a:pt x="45" y="60"/>
                </a:cubicBezTo>
                <a:cubicBezTo>
                  <a:pt x="52" y="56"/>
                  <a:pt x="56" y="48"/>
                  <a:pt x="56" y="40"/>
                </a:cubicBezTo>
                <a:cubicBezTo>
                  <a:pt x="56" y="29"/>
                  <a:pt x="48" y="19"/>
                  <a:pt x="38" y="17"/>
                </a:cubicBezTo>
                <a:cubicBezTo>
                  <a:pt x="42" y="8"/>
                  <a:pt x="42" y="8"/>
                  <a:pt x="42" y="8"/>
                </a:cubicBezTo>
                <a:cubicBezTo>
                  <a:pt x="43" y="7"/>
                  <a:pt x="43" y="6"/>
                  <a:pt x="4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9" y="0"/>
                </a:cubicBezTo>
                <a:cubicBezTo>
                  <a:pt x="29" y="0"/>
                  <a:pt x="28" y="1"/>
                  <a:pt x="28" y="1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8"/>
                  <a:pt x="15" y="30"/>
                  <a:pt x="17" y="31"/>
                </a:cubicBezTo>
                <a:cubicBezTo>
                  <a:pt x="15" y="35"/>
                  <a:pt x="15" y="35"/>
                  <a:pt x="15" y="35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6" y="35"/>
                  <a:pt x="29" y="35"/>
                  <a:pt x="30" y="32"/>
                </a:cubicBezTo>
                <a:cubicBezTo>
                  <a:pt x="34" y="24"/>
                  <a:pt x="34" y="24"/>
                  <a:pt x="34" y="24"/>
                </a:cubicBezTo>
                <a:cubicBezTo>
                  <a:pt x="42" y="25"/>
                  <a:pt x="48" y="32"/>
                  <a:pt x="48" y="40"/>
                </a:cubicBezTo>
                <a:cubicBezTo>
                  <a:pt x="48" y="49"/>
                  <a:pt x="41" y="56"/>
                  <a:pt x="32" y="56"/>
                </a:cubicBezTo>
                <a:cubicBezTo>
                  <a:pt x="28" y="56"/>
                  <a:pt x="23" y="54"/>
                  <a:pt x="20" y="52"/>
                </a:cubicBezTo>
                <a:cubicBezTo>
                  <a:pt x="20" y="50"/>
                  <a:pt x="20" y="50"/>
                  <a:pt x="20" y="50"/>
                </a:cubicBezTo>
                <a:cubicBezTo>
                  <a:pt x="20" y="49"/>
                  <a:pt x="21" y="48"/>
                  <a:pt x="2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4"/>
                  <a:pt x="32" y="44"/>
                  <a:pt x="32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0" y="48"/>
                  <a:pt x="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11" y="48"/>
                  <a:pt x="12" y="49"/>
                  <a:pt x="12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60"/>
                  <a:pt x="12" y="60"/>
                  <a:pt x="12" y="60"/>
                </a:cubicBezTo>
                <a:cubicBezTo>
                  <a:pt x="8" y="60"/>
                  <a:pt x="4" y="60"/>
                  <a:pt x="4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0"/>
                  <a:pt x="52" y="60"/>
                  <a:pt x="48" y="60"/>
                </a:cubicBezTo>
                <a:close/>
                <a:moveTo>
                  <a:pt x="34" y="5"/>
                </a:moveTo>
                <a:cubicBezTo>
                  <a:pt x="33" y="6"/>
                  <a:pt x="33" y="6"/>
                  <a:pt x="33" y="7"/>
                </a:cubicBezTo>
                <a:cubicBezTo>
                  <a:pt x="24" y="24"/>
                  <a:pt x="24" y="24"/>
                  <a:pt x="24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9" y="5"/>
                  <a:pt x="29" y="5"/>
                  <a:pt x="29" y="5"/>
                </a:cubicBezTo>
                <a:cubicBezTo>
                  <a:pt x="29" y="5"/>
                  <a:pt x="30" y="4"/>
                  <a:pt x="30" y="4"/>
                </a:cubicBezTo>
                <a:cubicBezTo>
                  <a:pt x="31" y="4"/>
                  <a:pt x="31" y="4"/>
                  <a:pt x="32" y="4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 bwMode="auto">
          <a:xfrm>
            <a:off x="9542724" y="2574929"/>
            <a:ext cx="158572" cy="143325"/>
          </a:xfrm>
          <a:custGeom>
            <a:avLst/>
            <a:gdLst>
              <a:gd name="T0" fmla="*/ 36 w 44"/>
              <a:gd name="T1" fmla="*/ 32 h 40"/>
              <a:gd name="T2" fmla="*/ 32 w 44"/>
              <a:gd name="T3" fmla="*/ 32 h 40"/>
              <a:gd name="T4" fmla="*/ 32 w 44"/>
              <a:gd name="T5" fmla="*/ 0 h 40"/>
              <a:gd name="T6" fmla="*/ 24 w 44"/>
              <a:gd name="T7" fmla="*/ 0 h 40"/>
              <a:gd name="T8" fmla="*/ 24 w 44"/>
              <a:gd name="T9" fmla="*/ 32 h 40"/>
              <a:gd name="T10" fmla="*/ 20 w 44"/>
              <a:gd name="T11" fmla="*/ 32 h 40"/>
              <a:gd name="T12" fmla="*/ 20 w 44"/>
              <a:gd name="T13" fmla="*/ 0 h 40"/>
              <a:gd name="T14" fmla="*/ 12 w 44"/>
              <a:gd name="T15" fmla="*/ 0 h 40"/>
              <a:gd name="T16" fmla="*/ 12 w 44"/>
              <a:gd name="T17" fmla="*/ 32 h 40"/>
              <a:gd name="T18" fmla="*/ 8 w 44"/>
              <a:gd name="T19" fmla="*/ 32 h 40"/>
              <a:gd name="T20" fmla="*/ 8 w 44"/>
              <a:gd name="T21" fmla="*/ 0 h 40"/>
              <a:gd name="T22" fmla="*/ 0 w 44"/>
              <a:gd name="T23" fmla="*/ 0 h 40"/>
              <a:gd name="T24" fmla="*/ 0 w 44"/>
              <a:gd name="T25" fmla="*/ 38 h 40"/>
              <a:gd name="T26" fmla="*/ 2 w 44"/>
              <a:gd name="T27" fmla="*/ 40 h 40"/>
              <a:gd name="T28" fmla="*/ 42 w 44"/>
              <a:gd name="T29" fmla="*/ 40 h 40"/>
              <a:gd name="T30" fmla="*/ 44 w 44"/>
              <a:gd name="T31" fmla="*/ 38 h 40"/>
              <a:gd name="T32" fmla="*/ 44 w 44"/>
              <a:gd name="T33" fmla="*/ 0 h 40"/>
              <a:gd name="T34" fmla="*/ 36 w 44"/>
              <a:gd name="T35" fmla="*/ 0 h 40"/>
              <a:gd name="T36" fmla="*/ 36 w 44"/>
              <a:gd name="T37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" h="40">
                <a:moveTo>
                  <a:pt x="3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32"/>
                  <a:pt x="24" y="32"/>
                  <a:pt x="24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0"/>
                  <a:pt x="20" y="0"/>
                  <a:pt x="2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32"/>
                  <a:pt x="12" y="32"/>
                  <a:pt x="12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0"/>
                  <a:pt x="8" y="0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40"/>
                  <a:pt x="44" y="39"/>
                  <a:pt x="44" y="38"/>
                </a:cubicBezTo>
                <a:cubicBezTo>
                  <a:pt x="44" y="0"/>
                  <a:pt x="44" y="0"/>
                  <a:pt x="44" y="0"/>
                </a:cubicBezTo>
                <a:cubicBezTo>
                  <a:pt x="36" y="0"/>
                  <a:pt x="36" y="0"/>
                  <a:pt x="36" y="0"/>
                </a:cubicBezTo>
                <a:lnTo>
                  <a:pt x="36" y="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13753" y="2488020"/>
            <a:ext cx="216512" cy="71663"/>
          </a:xfrm>
          <a:custGeom>
            <a:avLst/>
            <a:gdLst>
              <a:gd name="T0" fmla="*/ 56 w 60"/>
              <a:gd name="T1" fmla="*/ 8 h 20"/>
              <a:gd name="T2" fmla="*/ 40 w 60"/>
              <a:gd name="T3" fmla="*/ 8 h 20"/>
              <a:gd name="T4" fmla="*/ 40 w 60"/>
              <a:gd name="T5" fmla="*/ 2 h 20"/>
              <a:gd name="T6" fmla="*/ 38 w 60"/>
              <a:gd name="T7" fmla="*/ 0 h 20"/>
              <a:gd name="T8" fmla="*/ 22 w 60"/>
              <a:gd name="T9" fmla="*/ 0 h 20"/>
              <a:gd name="T10" fmla="*/ 20 w 60"/>
              <a:gd name="T11" fmla="*/ 2 h 20"/>
              <a:gd name="T12" fmla="*/ 20 w 60"/>
              <a:gd name="T13" fmla="*/ 8 h 20"/>
              <a:gd name="T14" fmla="*/ 4 w 60"/>
              <a:gd name="T15" fmla="*/ 8 h 20"/>
              <a:gd name="T16" fmla="*/ 0 w 60"/>
              <a:gd name="T17" fmla="*/ 12 h 20"/>
              <a:gd name="T18" fmla="*/ 0 w 60"/>
              <a:gd name="T19" fmla="*/ 16 h 20"/>
              <a:gd name="T20" fmla="*/ 4 w 60"/>
              <a:gd name="T21" fmla="*/ 20 h 20"/>
              <a:gd name="T22" fmla="*/ 56 w 60"/>
              <a:gd name="T23" fmla="*/ 20 h 20"/>
              <a:gd name="T24" fmla="*/ 60 w 60"/>
              <a:gd name="T25" fmla="*/ 16 h 20"/>
              <a:gd name="T26" fmla="*/ 60 w 60"/>
              <a:gd name="T27" fmla="*/ 12 h 20"/>
              <a:gd name="T28" fmla="*/ 56 w 60"/>
              <a:gd name="T29" fmla="*/ 8 h 20"/>
              <a:gd name="T30" fmla="*/ 24 w 60"/>
              <a:gd name="T31" fmla="*/ 8 h 20"/>
              <a:gd name="T32" fmla="*/ 24 w 60"/>
              <a:gd name="T33" fmla="*/ 4 h 20"/>
              <a:gd name="T34" fmla="*/ 36 w 60"/>
              <a:gd name="T35" fmla="*/ 4 h 20"/>
              <a:gd name="T36" fmla="*/ 36 w 60"/>
              <a:gd name="T37" fmla="*/ 8 h 20"/>
              <a:gd name="T38" fmla="*/ 24 w 60"/>
              <a:gd name="T39" fmla="*/ 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0" h="20">
                <a:moveTo>
                  <a:pt x="56" y="8"/>
                </a:moveTo>
                <a:cubicBezTo>
                  <a:pt x="40" y="8"/>
                  <a:pt x="40" y="8"/>
                  <a:pt x="40" y="8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0" y="1"/>
                  <a:pt x="20" y="2"/>
                </a:cubicBezTo>
                <a:cubicBezTo>
                  <a:pt x="20" y="8"/>
                  <a:pt x="20" y="8"/>
                  <a:pt x="20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10"/>
                  <a:pt x="0" y="1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8"/>
                  <a:pt x="2" y="20"/>
                  <a:pt x="4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8" y="20"/>
                  <a:pt x="60" y="18"/>
                  <a:pt x="60" y="16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0"/>
                  <a:pt x="58" y="8"/>
                  <a:pt x="56" y="8"/>
                </a:cubicBezTo>
                <a:close/>
                <a:moveTo>
                  <a:pt x="24" y="8"/>
                </a:moveTo>
                <a:cubicBezTo>
                  <a:pt x="24" y="4"/>
                  <a:pt x="24" y="4"/>
                  <a:pt x="24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8"/>
                  <a:pt x="36" y="8"/>
                  <a:pt x="36" y="8"/>
                </a:cubicBezTo>
                <a:lnTo>
                  <a:pt x="24" y="8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9295592" y="2201951"/>
            <a:ext cx="271881" cy="263981"/>
          </a:xfrm>
          <a:custGeom>
            <a:avLst/>
            <a:gdLst>
              <a:gd name="T0" fmla="*/ 94 w 97"/>
              <a:gd name="T1" fmla="*/ 16 h 94"/>
              <a:gd name="T2" fmla="*/ 81 w 97"/>
              <a:gd name="T3" fmla="*/ 27 h 94"/>
              <a:gd name="T4" fmla="*/ 73 w 97"/>
              <a:gd name="T5" fmla="*/ 12 h 94"/>
              <a:gd name="T6" fmla="*/ 82 w 97"/>
              <a:gd name="T7" fmla="*/ 2 h 94"/>
              <a:gd name="T8" fmla="*/ 77 w 97"/>
              <a:gd name="T9" fmla="*/ 2 h 94"/>
              <a:gd name="T10" fmla="*/ 64 w 97"/>
              <a:gd name="T11" fmla="*/ 5 h 94"/>
              <a:gd name="T12" fmla="*/ 61 w 97"/>
              <a:gd name="T13" fmla="*/ 14 h 94"/>
              <a:gd name="T14" fmla="*/ 63 w 97"/>
              <a:gd name="T15" fmla="*/ 27 h 94"/>
              <a:gd name="T16" fmla="*/ 52 w 97"/>
              <a:gd name="T17" fmla="*/ 42 h 94"/>
              <a:gd name="T18" fmla="*/ 43 w 97"/>
              <a:gd name="T19" fmla="*/ 39 h 94"/>
              <a:gd name="T20" fmla="*/ 35 w 97"/>
              <a:gd name="T21" fmla="*/ 33 h 94"/>
              <a:gd name="T22" fmla="*/ 34 w 97"/>
              <a:gd name="T23" fmla="*/ 31 h 94"/>
              <a:gd name="T24" fmla="*/ 33 w 97"/>
              <a:gd name="T25" fmla="*/ 27 h 94"/>
              <a:gd name="T26" fmla="*/ 31 w 97"/>
              <a:gd name="T27" fmla="*/ 23 h 94"/>
              <a:gd name="T28" fmla="*/ 47 w 97"/>
              <a:gd name="T29" fmla="*/ 17 h 94"/>
              <a:gd name="T30" fmla="*/ 45 w 97"/>
              <a:gd name="T31" fmla="*/ 12 h 94"/>
              <a:gd name="T32" fmla="*/ 44 w 97"/>
              <a:gd name="T33" fmla="*/ 10 h 94"/>
              <a:gd name="T34" fmla="*/ 11 w 97"/>
              <a:gd name="T35" fmla="*/ 23 h 94"/>
              <a:gd name="T36" fmla="*/ 11 w 97"/>
              <a:gd name="T37" fmla="*/ 24 h 94"/>
              <a:gd name="T38" fmla="*/ 9 w 97"/>
              <a:gd name="T39" fmla="*/ 33 h 94"/>
              <a:gd name="T40" fmla="*/ 0 w 97"/>
              <a:gd name="T41" fmla="*/ 38 h 94"/>
              <a:gd name="T42" fmla="*/ 17 w 97"/>
              <a:gd name="T43" fmla="*/ 41 h 94"/>
              <a:gd name="T44" fmla="*/ 16 w 97"/>
              <a:gd name="T45" fmla="*/ 36 h 94"/>
              <a:gd name="T46" fmla="*/ 24 w 97"/>
              <a:gd name="T47" fmla="*/ 37 h 94"/>
              <a:gd name="T48" fmla="*/ 27 w 97"/>
              <a:gd name="T49" fmla="*/ 39 h 94"/>
              <a:gd name="T50" fmla="*/ 29 w 97"/>
              <a:gd name="T51" fmla="*/ 39 h 94"/>
              <a:gd name="T52" fmla="*/ 36 w 97"/>
              <a:gd name="T53" fmla="*/ 49 h 94"/>
              <a:gd name="T54" fmla="*/ 15 w 97"/>
              <a:gd name="T55" fmla="*/ 84 h 94"/>
              <a:gd name="T56" fmla="*/ 23 w 97"/>
              <a:gd name="T57" fmla="*/ 93 h 94"/>
              <a:gd name="T58" fmla="*/ 77 w 97"/>
              <a:gd name="T59" fmla="*/ 89 h 94"/>
              <a:gd name="T60" fmla="*/ 85 w 97"/>
              <a:gd name="T61" fmla="*/ 81 h 94"/>
              <a:gd name="T62" fmla="*/ 59 w 97"/>
              <a:gd name="T63" fmla="*/ 53 h 94"/>
              <a:gd name="T64" fmla="*/ 69 w 97"/>
              <a:gd name="T65" fmla="*/ 42 h 94"/>
              <a:gd name="T66" fmla="*/ 77 w 97"/>
              <a:gd name="T67" fmla="*/ 38 h 94"/>
              <a:gd name="T68" fmla="*/ 96 w 97"/>
              <a:gd name="T69" fmla="*/ 28 h 94"/>
              <a:gd name="T70" fmla="*/ 97 w 97"/>
              <a:gd name="T71" fmla="*/ 1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7" h="94">
                <a:moveTo>
                  <a:pt x="96" y="16"/>
                </a:moveTo>
                <a:cubicBezTo>
                  <a:pt x="95" y="16"/>
                  <a:pt x="94" y="16"/>
                  <a:pt x="94" y="16"/>
                </a:cubicBezTo>
                <a:cubicBezTo>
                  <a:pt x="94" y="16"/>
                  <a:pt x="94" y="16"/>
                  <a:pt x="87" y="27"/>
                </a:cubicBezTo>
                <a:cubicBezTo>
                  <a:pt x="87" y="27"/>
                  <a:pt x="87" y="27"/>
                  <a:pt x="81" y="27"/>
                </a:cubicBezTo>
                <a:cubicBezTo>
                  <a:pt x="81" y="27"/>
                  <a:pt x="81" y="27"/>
                  <a:pt x="73" y="19"/>
                </a:cubicBezTo>
                <a:cubicBezTo>
                  <a:pt x="73" y="19"/>
                  <a:pt x="73" y="19"/>
                  <a:pt x="73" y="12"/>
                </a:cubicBezTo>
                <a:cubicBezTo>
                  <a:pt x="73" y="12"/>
                  <a:pt x="73" y="12"/>
                  <a:pt x="83" y="4"/>
                </a:cubicBezTo>
                <a:cubicBezTo>
                  <a:pt x="83" y="3"/>
                  <a:pt x="83" y="2"/>
                  <a:pt x="82" y="2"/>
                </a:cubicBezTo>
                <a:cubicBezTo>
                  <a:pt x="82" y="2"/>
                  <a:pt x="82" y="2"/>
                  <a:pt x="81" y="2"/>
                </a:cubicBezTo>
                <a:cubicBezTo>
                  <a:pt x="81" y="2"/>
                  <a:pt x="79" y="2"/>
                  <a:pt x="77" y="2"/>
                </a:cubicBezTo>
                <a:cubicBezTo>
                  <a:pt x="77" y="1"/>
                  <a:pt x="76" y="1"/>
                  <a:pt x="75" y="1"/>
                </a:cubicBezTo>
                <a:cubicBezTo>
                  <a:pt x="69" y="0"/>
                  <a:pt x="66" y="3"/>
                  <a:pt x="64" y="5"/>
                </a:cubicBezTo>
                <a:cubicBezTo>
                  <a:pt x="62" y="8"/>
                  <a:pt x="61" y="10"/>
                  <a:pt x="61" y="10"/>
                </a:cubicBezTo>
                <a:cubicBezTo>
                  <a:pt x="61" y="10"/>
                  <a:pt x="61" y="11"/>
                  <a:pt x="61" y="14"/>
                </a:cubicBezTo>
                <a:cubicBezTo>
                  <a:pt x="61" y="18"/>
                  <a:pt x="61" y="23"/>
                  <a:pt x="62" y="26"/>
                </a:cubicBezTo>
                <a:cubicBezTo>
                  <a:pt x="63" y="27"/>
                  <a:pt x="63" y="27"/>
                  <a:pt x="63" y="27"/>
                </a:cubicBezTo>
                <a:cubicBezTo>
                  <a:pt x="62" y="30"/>
                  <a:pt x="59" y="35"/>
                  <a:pt x="59" y="35"/>
                </a:cubicBezTo>
                <a:cubicBezTo>
                  <a:pt x="59" y="35"/>
                  <a:pt x="59" y="35"/>
                  <a:pt x="52" y="42"/>
                </a:cubicBezTo>
                <a:cubicBezTo>
                  <a:pt x="52" y="42"/>
                  <a:pt x="52" y="42"/>
                  <a:pt x="50" y="45"/>
                </a:cubicBezTo>
                <a:cubicBezTo>
                  <a:pt x="50" y="45"/>
                  <a:pt x="50" y="45"/>
                  <a:pt x="43" y="39"/>
                </a:cubicBezTo>
                <a:cubicBezTo>
                  <a:pt x="43" y="40"/>
                  <a:pt x="42" y="41"/>
                  <a:pt x="42" y="41"/>
                </a:cubicBezTo>
                <a:cubicBezTo>
                  <a:pt x="42" y="41"/>
                  <a:pt x="42" y="41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3"/>
                  <a:pt x="34" y="31"/>
                </a:cubicBezTo>
                <a:cubicBezTo>
                  <a:pt x="34" y="31"/>
                  <a:pt x="34" y="31"/>
                  <a:pt x="31" y="29"/>
                </a:cubicBezTo>
                <a:cubicBezTo>
                  <a:pt x="31" y="29"/>
                  <a:pt x="31" y="29"/>
                  <a:pt x="33" y="27"/>
                </a:cubicBezTo>
                <a:cubicBezTo>
                  <a:pt x="33" y="27"/>
                  <a:pt x="33" y="27"/>
                  <a:pt x="31" y="26"/>
                </a:cubicBezTo>
                <a:cubicBezTo>
                  <a:pt x="31" y="25"/>
                  <a:pt x="31" y="24"/>
                  <a:pt x="31" y="23"/>
                </a:cubicBezTo>
                <a:cubicBezTo>
                  <a:pt x="32" y="22"/>
                  <a:pt x="39" y="20"/>
                  <a:pt x="45" y="18"/>
                </a:cubicBezTo>
                <a:cubicBezTo>
                  <a:pt x="45" y="18"/>
                  <a:pt x="45" y="18"/>
                  <a:pt x="47" y="17"/>
                </a:cubicBezTo>
                <a:cubicBezTo>
                  <a:pt x="47" y="17"/>
                  <a:pt x="47" y="17"/>
                  <a:pt x="46" y="15"/>
                </a:cubicBezTo>
                <a:cubicBezTo>
                  <a:pt x="46" y="15"/>
                  <a:pt x="46" y="15"/>
                  <a:pt x="45" y="12"/>
                </a:cubicBezTo>
                <a:cubicBezTo>
                  <a:pt x="45" y="12"/>
                  <a:pt x="45" y="12"/>
                  <a:pt x="44" y="11"/>
                </a:cubicBezTo>
                <a:cubicBezTo>
                  <a:pt x="44" y="11"/>
                  <a:pt x="44" y="11"/>
                  <a:pt x="44" y="10"/>
                </a:cubicBezTo>
                <a:cubicBezTo>
                  <a:pt x="43" y="10"/>
                  <a:pt x="38" y="10"/>
                  <a:pt x="32" y="11"/>
                </a:cubicBezTo>
                <a:cubicBezTo>
                  <a:pt x="23" y="13"/>
                  <a:pt x="17" y="17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3"/>
                  <a:pt x="11" y="24"/>
                </a:cubicBezTo>
                <a:cubicBezTo>
                  <a:pt x="11" y="27"/>
                  <a:pt x="11" y="29"/>
                  <a:pt x="11" y="30"/>
                </a:cubicBezTo>
                <a:cubicBezTo>
                  <a:pt x="11" y="31"/>
                  <a:pt x="11" y="33"/>
                  <a:pt x="9" y="33"/>
                </a:cubicBezTo>
                <a:cubicBezTo>
                  <a:pt x="9" y="33"/>
                  <a:pt x="9" y="33"/>
                  <a:pt x="6" y="31"/>
                </a:cubicBezTo>
                <a:cubicBezTo>
                  <a:pt x="6" y="31"/>
                  <a:pt x="6" y="31"/>
                  <a:pt x="0" y="38"/>
                </a:cubicBezTo>
                <a:cubicBezTo>
                  <a:pt x="0" y="38"/>
                  <a:pt x="0" y="38"/>
                  <a:pt x="10" y="48"/>
                </a:cubicBezTo>
                <a:cubicBezTo>
                  <a:pt x="10" y="48"/>
                  <a:pt x="10" y="48"/>
                  <a:pt x="17" y="41"/>
                </a:cubicBezTo>
                <a:cubicBezTo>
                  <a:pt x="17" y="41"/>
                  <a:pt x="17" y="41"/>
                  <a:pt x="13" y="37"/>
                </a:cubicBezTo>
                <a:cubicBezTo>
                  <a:pt x="14" y="37"/>
                  <a:pt x="15" y="37"/>
                  <a:pt x="16" y="36"/>
                </a:cubicBezTo>
                <a:cubicBezTo>
                  <a:pt x="17" y="35"/>
                  <a:pt x="21" y="35"/>
                  <a:pt x="23" y="36"/>
                </a:cubicBezTo>
                <a:cubicBezTo>
                  <a:pt x="23" y="36"/>
                  <a:pt x="23" y="36"/>
                  <a:pt x="24" y="37"/>
                </a:cubicBezTo>
                <a:cubicBezTo>
                  <a:pt x="24" y="37"/>
                  <a:pt x="24" y="37"/>
                  <a:pt x="25" y="36"/>
                </a:cubicBezTo>
                <a:cubicBezTo>
                  <a:pt x="25" y="36"/>
                  <a:pt x="25" y="36"/>
                  <a:pt x="27" y="39"/>
                </a:cubicBezTo>
                <a:cubicBezTo>
                  <a:pt x="27" y="39"/>
                  <a:pt x="27" y="39"/>
                  <a:pt x="29" y="40"/>
                </a:cubicBezTo>
                <a:cubicBezTo>
                  <a:pt x="29" y="40"/>
                  <a:pt x="29" y="40"/>
                  <a:pt x="29" y="39"/>
                </a:cubicBezTo>
                <a:cubicBezTo>
                  <a:pt x="29" y="39"/>
                  <a:pt x="29" y="39"/>
                  <a:pt x="37" y="47"/>
                </a:cubicBezTo>
                <a:cubicBezTo>
                  <a:pt x="36" y="48"/>
                  <a:pt x="36" y="48"/>
                  <a:pt x="36" y="49"/>
                </a:cubicBezTo>
                <a:cubicBezTo>
                  <a:pt x="36" y="49"/>
                  <a:pt x="36" y="49"/>
                  <a:pt x="42" y="55"/>
                </a:cubicBezTo>
                <a:cubicBezTo>
                  <a:pt x="42" y="55"/>
                  <a:pt x="42" y="55"/>
                  <a:pt x="15" y="84"/>
                </a:cubicBezTo>
                <a:cubicBezTo>
                  <a:pt x="13" y="86"/>
                  <a:pt x="14" y="89"/>
                  <a:pt x="17" y="91"/>
                </a:cubicBezTo>
                <a:cubicBezTo>
                  <a:pt x="19" y="93"/>
                  <a:pt x="22" y="94"/>
                  <a:pt x="23" y="93"/>
                </a:cubicBezTo>
                <a:cubicBezTo>
                  <a:pt x="23" y="93"/>
                  <a:pt x="23" y="93"/>
                  <a:pt x="50" y="63"/>
                </a:cubicBezTo>
                <a:cubicBezTo>
                  <a:pt x="50" y="63"/>
                  <a:pt x="50" y="63"/>
                  <a:pt x="77" y="89"/>
                </a:cubicBezTo>
                <a:cubicBezTo>
                  <a:pt x="79" y="91"/>
                  <a:pt x="82" y="90"/>
                  <a:pt x="84" y="88"/>
                </a:cubicBezTo>
                <a:cubicBezTo>
                  <a:pt x="86" y="85"/>
                  <a:pt x="87" y="82"/>
                  <a:pt x="85" y="81"/>
                </a:cubicBezTo>
                <a:cubicBezTo>
                  <a:pt x="85" y="81"/>
                  <a:pt x="85" y="81"/>
                  <a:pt x="58" y="54"/>
                </a:cubicBezTo>
                <a:cubicBezTo>
                  <a:pt x="58" y="54"/>
                  <a:pt x="58" y="54"/>
                  <a:pt x="59" y="53"/>
                </a:cubicBezTo>
                <a:cubicBezTo>
                  <a:pt x="59" y="53"/>
                  <a:pt x="59" y="53"/>
                  <a:pt x="59" y="52"/>
                </a:cubicBezTo>
                <a:cubicBezTo>
                  <a:pt x="59" y="52"/>
                  <a:pt x="65" y="45"/>
                  <a:pt x="69" y="42"/>
                </a:cubicBezTo>
                <a:cubicBezTo>
                  <a:pt x="71" y="40"/>
                  <a:pt x="73" y="39"/>
                  <a:pt x="74" y="38"/>
                </a:cubicBezTo>
                <a:cubicBezTo>
                  <a:pt x="75" y="38"/>
                  <a:pt x="77" y="38"/>
                  <a:pt x="77" y="38"/>
                </a:cubicBezTo>
                <a:cubicBezTo>
                  <a:pt x="77" y="38"/>
                  <a:pt x="83" y="39"/>
                  <a:pt x="83" y="39"/>
                </a:cubicBezTo>
                <a:cubicBezTo>
                  <a:pt x="92" y="39"/>
                  <a:pt x="96" y="28"/>
                  <a:pt x="96" y="28"/>
                </a:cubicBezTo>
                <a:cubicBezTo>
                  <a:pt x="96" y="28"/>
                  <a:pt x="96" y="27"/>
                  <a:pt x="97" y="21"/>
                </a:cubicBezTo>
                <a:cubicBezTo>
                  <a:pt x="97" y="19"/>
                  <a:pt x="97" y="18"/>
                  <a:pt x="97" y="17"/>
                </a:cubicBezTo>
                <a:cubicBezTo>
                  <a:pt x="96" y="16"/>
                  <a:pt x="96" y="16"/>
                  <a:pt x="96" y="1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 rot="21545399">
            <a:off x="9109097" y="2282215"/>
            <a:ext cx="152164" cy="370580"/>
          </a:xfrm>
          <a:custGeom>
            <a:avLst/>
            <a:gdLst>
              <a:gd name="T0" fmla="*/ 120 w 147"/>
              <a:gd name="T1" fmla="*/ 22 h 358"/>
              <a:gd name="T2" fmla="*/ 108 w 147"/>
              <a:gd name="T3" fmla="*/ 0 h 358"/>
              <a:gd name="T4" fmla="*/ 40 w 147"/>
              <a:gd name="T5" fmla="*/ 0 h 358"/>
              <a:gd name="T6" fmla="*/ 25 w 147"/>
              <a:gd name="T7" fmla="*/ 22 h 358"/>
              <a:gd name="T8" fmla="*/ 42 w 147"/>
              <a:gd name="T9" fmla="*/ 73 h 358"/>
              <a:gd name="T10" fmla="*/ 0 w 147"/>
              <a:gd name="T11" fmla="*/ 278 h 358"/>
              <a:gd name="T12" fmla="*/ 72 w 147"/>
              <a:gd name="T13" fmla="*/ 358 h 358"/>
              <a:gd name="T14" fmla="*/ 147 w 147"/>
              <a:gd name="T15" fmla="*/ 278 h 358"/>
              <a:gd name="T16" fmla="*/ 104 w 147"/>
              <a:gd name="T17" fmla="*/ 73 h 358"/>
              <a:gd name="T18" fmla="*/ 120 w 147"/>
              <a:gd name="T19" fmla="*/ 22 h 358"/>
              <a:gd name="T20" fmla="*/ 49 w 147"/>
              <a:gd name="T21" fmla="*/ 17 h 358"/>
              <a:gd name="T22" fmla="*/ 96 w 147"/>
              <a:gd name="T23" fmla="*/ 17 h 358"/>
              <a:gd name="T24" fmla="*/ 101 w 147"/>
              <a:gd name="T25" fmla="*/ 24 h 358"/>
              <a:gd name="T26" fmla="*/ 87 w 147"/>
              <a:gd name="T27" fmla="*/ 62 h 358"/>
              <a:gd name="T28" fmla="*/ 57 w 147"/>
              <a:gd name="T29" fmla="*/ 62 h 358"/>
              <a:gd name="T30" fmla="*/ 45 w 147"/>
              <a:gd name="T31" fmla="*/ 24 h 358"/>
              <a:gd name="T32" fmla="*/ 49 w 147"/>
              <a:gd name="T33" fmla="*/ 17 h 358"/>
              <a:gd name="T34" fmla="*/ 32 w 147"/>
              <a:gd name="T35" fmla="*/ 211 h 358"/>
              <a:gd name="T36" fmla="*/ 109 w 147"/>
              <a:gd name="T37" fmla="*/ 292 h 358"/>
              <a:gd name="T38" fmla="*/ 94 w 147"/>
              <a:gd name="T39" fmla="*/ 307 h 358"/>
              <a:gd name="T40" fmla="*/ 27 w 147"/>
              <a:gd name="T41" fmla="*/ 240 h 358"/>
              <a:gd name="T42" fmla="*/ 32 w 147"/>
              <a:gd name="T43" fmla="*/ 211 h 358"/>
              <a:gd name="T44" fmla="*/ 33 w 147"/>
              <a:gd name="T45" fmla="*/ 201 h 358"/>
              <a:gd name="T46" fmla="*/ 40 w 147"/>
              <a:gd name="T47" fmla="*/ 172 h 358"/>
              <a:gd name="T48" fmla="*/ 125 w 147"/>
              <a:gd name="T49" fmla="*/ 261 h 358"/>
              <a:gd name="T50" fmla="*/ 126 w 147"/>
              <a:gd name="T51" fmla="*/ 273 h 358"/>
              <a:gd name="T52" fmla="*/ 114 w 147"/>
              <a:gd name="T53" fmla="*/ 285 h 358"/>
              <a:gd name="T54" fmla="*/ 33 w 147"/>
              <a:gd name="T55" fmla="*/ 201 h 358"/>
              <a:gd name="T56" fmla="*/ 42 w 147"/>
              <a:gd name="T57" fmla="*/ 162 h 358"/>
              <a:gd name="T58" fmla="*/ 47 w 147"/>
              <a:gd name="T59" fmla="*/ 137 h 358"/>
              <a:gd name="T60" fmla="*/ 111 w 147"/>
              <a:gd name="T61" fmla="*/ 201 h 358"/>
              <a:gd name="T62" fmla="*/ 121 w 147"/>
              <a:gd name="T63" fmla="*/ 245 h 358"/>
              <a:gd name="T64" fmla="*/ 42 w 147"/>
              <a:gd name="T65" fmla="*/ 162 h 358"/>
              <a:gd name="T66" fmla="*/ 49 w 147"/>
              <a:gd name="T67" fmla="*/ 127 h 358"/>
              <a:gd name="T68" fmla="*/ 55 w 147"/>
              <a:gd name="T69" fmla="*/ 96 h 358"/>
              <a:gd name="T70" fmla="*/ 101 w 147"/>
              <a:gd name="T71" fmla="*/ 145 h 358"/>
              <a:gd name="T72" fmla="*/ 108 w 147"/>
              <a:gd name="T73" fmla="*/ 186 h 358"/>
              <a:gd name="T74" fmla="*/ 49 w 147"/>
              <a:gd name="T75" fmla="*/ 127 h 358"/>
              <a:gd name="T76" fmla="*/ 23 w 147"/>
              <a:gd name="T77" fmla="*/ 250 h 358"/>
              <a:gd name="T78" fmla="*/ 87 w 147"/>
              <a:gd name="T79" fmla="*/ 314 h 358"/>
              <a:gd name="T80" fmla="*/ 72 w 147"/>
              <a:gd name="T81" fmla="*/ 331 h 358"/>
              <a:gd name="T82" fmla="*/ 20 w 147"/>
              <a:gd name="T83" fmla="*/ 273 h 358"/>
              <a:gd name="T84" fmla="*/ 23 w 147"/>
              <a:gd name="T85" fmla="*/ 250 h 358"/>
              <a:gd name="T86" fmla="*/ 87 w 147"/>
              <a:gd name="T87" fmla="*/ 81 h 358"/>
              <a:gd name="T88" fmla="*/ 98 w 147"/>
              <a:gd name="T89" fmla="*/ 128 h 358"/>
              <a:gd name="T90" fmla="*/ 57 w 147"/>
              <a:gd name="T91" fmla="*/ 86 h 358"/>
              <a:gd name="T92" fmla="*/ 59 w 147"/>
              <a:gd name="T93" fmla="*/ 81 h 358"/>
              <a:gd name="T94" fmla="*/ 87 w 147"/>
              <a:gd name="T95" fmla="*/ 8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7" h="358">
                <a:moveTo>
                  <a:pt x="120" y="22"/>
                </a:moveTo>
                <a:lnTo>
                  <a:pt x="108" y="0"/>
                </a:lnTo>
                <a:lnTo>
                  <a:pt x="40" y="0"/>
                </a:lnTo>
                <a:lnTo>
                  <a:pt x="25" y="22"/>
                </a:lnTo>
                <a:lnTo>
                  <a:pt x="42" y="73"/>
                </a:lnTo>
                <a:lnTo>
                  <a:pt x="0" y="278"/>
                </a:lnTo>
                <a:lnTo>
                  <a:pt x="72" y="358"/>
                </a:lnTo>
                <a:lnTo>
                  <a:pt x="147" y="278"/>
                </a:lnTo>
                <a:lnTo>
                  <a:pt x="104" y="73"/>
                </a:lnTo>
                <a:lnTo>
                  <a:pt x="120" y="22"/>
                </a:lnTo>
                <a:close/>
                <a:moveTo>
                  <a:pt x="49" y="17"/>
                </a:moveTo>
                <a:lnTo>
                  <a:pt x="96" y="17"/>
                </a:lnTo>
                <a:lnTo>
                  <a:pt x="101" y="24"/>
                </a:lnTo>
                <a:lnTo>
                  <a:pt x="87" y="62"/>
                </a:lnTo>
                <a:lnTo>
                  <a:pt x="57" y="62"/>
                </a:lnTo>
                <a:lnTo>
                  <a:pt x="45" y="24"/>
                </a:lnTo>
                <a:lnTo>
                  <a:pt x="49" y="17"/>
                </a:lnTo>
                <a:close/>
                <a:moveTo>
                  <a:pt x="32" y="211"/>
                </a:moveTo>
                <a:lnTo>
                  <a:pt x="109" y="292"/>
                </a:lnTo>
                <a:lnTo>
                  <a:pt x="94" y="307"/>
                </a:lnTo>
                <a:lnTo>
                  <a:pt x="27" y="240"/>
                </a:lnTo>
                <a:lnTo>
                  <a:pt x="32" y="211"/>
                </a:lnTo>
                <a:close/>
                <a:moveTo>
                  <a:pt x="33" y="201"/>
                </a:moveTo>
                <a:lnTo>
                  <a:pt x="40" y="172"/>
                </a:lnTo>
                <a:lnTo>
                  <a:pt x="125" y="261"/>
                </a:lnTo>
                <a:lnTo>
                  <a:pt x="126" y="273"/>
                </a:lnTo>
                <a:lnTo>
                  <a:pt x="114" y="285"/>
                </a:lnTo>
                <a:lnTo>
                  <a:pt x="33" y="201"/>
                </a:lnTo>
                <a:close/>
                <a:moveTo>
                  <a:pt x="42" y="162"/>
                </a:moveTo>
                <a:lnTo>
                  <a:pt x="47" y="137"/>
                </a:lnTo>
                <a:lnTo>
                  <a:pt x="111" y="201"/>
                </a:lnTo>
                <a:lnTo>
                  <a:pt x="121" y="245"/>
                </a:lnTo>
                <a:lnTo>
                  <a:pt x="42" y="162"/>
                </a:lnTo>
                <a:close/>
                <a:moveTo>
                  <a:pt x="49" y="127"/>
                </a:moveTo>
                <a:lnTo>
                  <a:pt x="55" y="96"/>
                </a:lnTo>
                <a:lnTo>
                  <a:pt x="101" y="145"/>
                </a:lnTo>
                <a:lnTo>
                  <a:pt x="108" y="186"/>
                </a:lnTo>
                <a:lnTo>
                  <a:pt x="49" y="127"/>
                </a:lnTo>
                <a:close/>
                <a:moveTo>
                  <a:pt x="23" y="250"/>
                </a:moveTo>
                <a:lnTo>
                  <a:pt x="87" y="314"/>
                </a:lnTo>
                <a:lnTo>
                  <a:pt x="72" y="331"/>
                </a:lnTo>
                <a:lnTo>
                  <a:pt x="20" y="273"/>
                </a:lnTo>
                <a:lnTo>
                  <a:pt x="23" y="250"/>
                </a:lnTo>
                <a:close/>
                <a:moveTo>
                  <a:pt x="87" y="81"/>
                </a:moveTo>
                <a:lnTo>
                  <a:pt x="98" y="128"/>
                </a:lnTo>
                <a:lnTo>
                  <a:pt x="57" y="86"/>
                </a:lnTo>
                <a:lnTo>
                  <a:pt x="59" y="81"/>
                </a:lnTo>
                <a:lnTo>
                  <a:pt x="87" y="8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 rot="21545399">
            <a:off x="9104272" y="1968028"/>
            <a:ext cx="279933" cy="261703"/>
          </a:xfrm>
          <a:custGeom>
            <a:avLst/>
            <a:gdLst>
              <a:gd name="T0" fmla="*/ 159 w 282"/>
              <a:gd name="T1" fmla="*/ 0 h 264"/>
              <a:gd name="T2" fmla="*/ 0 w 282"/>
              <a:gd name="T3" fmla="*/ 176 h 264"/>
              <a:gd name="T4" fmla="*/ 53 w 282"/>
              <a:gd name="T5" fmla="*/ 176 h 264"/>
              <a:gd name="T6" fmla="*/ 106 w 282"/>
              <a:gd name="T7" fmla="*/ 194 h 264"/>
              <a:gd name="T8" fmla="*/ 159 w 282"/>
              <a:gd name="T9" fmla="*/ 264 h 264"/>
              <a:gd name="T10" fmla="*/ 282 w 282"/>
              <a:gd name="T11" fmla="*/ 124 h 264"/>
              <a:gd name="T12" fmla="*/ 159 w 282"/>
              <a:gd name="T13" fmla="*/ 0 h 264"/>
              <a:gd name="T14" fmla="*/ 71 w 282"/>
              <a:gd name="T15" fmla="*/ 128 h 264"/>
              <a:gd name="T16" fmla="*/ 49 w 282"/>
              <a:gd name="T17" fmla="*/ 106 h 264"/>
              <a:gd name="T18" fmla="*/ 71 w 282"/>
              <a:gd name="T19" fmla="*/ 84 h 264"/>
              <a:gd name="T20" fmla="*/ 93 w 282"/>
              <a:gd name="T21" fmla="*/ 106 h 264"/>
              <a:gd name="T22" fmla="*/ 71 w 282"/>
              <a:gd name="T23" fmla="*/ 128 h 264"/>
              <a:gd name="T24" fmla="*/ 110 w 282"/>
              <a:gd name="T25" fmla="*/ 62 h 264"/>
              <a:gd name="T26" fmla="*/ 132 w 282"/>
              <a:gd name="T27" fmla="*/ 40 h 264"/>
              <a:gd name="T28" fmla="*/ 154 w 282"/>
              <a:gd name="T29" fmla="*/ 62 h 264"/>
              <a:gd name="T30" fmla="*/ 132 w 282"/>
              <a:gd name="T31" fmla="*/ 84 h 264"/>
              <a:gd name="T32" fmla="*/ 110 w 282"/>
              <a:gd name="T33" fmla="*/ 62 h 264"/>
              <a:gd name="T34" fmla="*/ 167 w 282"/>
              <a:gd name="T35" fmla="*/ 216 h 264"/>
              <a:gd name="T36" fmla="*/ 137 w 282"/>
              <a:gd name="T37" fmla="*/ 185 h 264"/>
              <a:gd name="T38" fmla="*/ 167 w 282"/>
              <a:gd name="T39" fmla="*/ 154 h 264"/>
              <a:gd name="T40" fmla="*/ 198 w 282"/>
              <a:gd name="T41" fmla="*/ 185 h 264"/>
              <a:gd name="T42" fmla="*/ 167 w 282"/>
              <a:gd name="T43" fmla="*/ 216 h 264"/>
              <a:gd name="T44" fmla="*/ 220 w 282"/>
              <a:gd name="T45" fmla="*/ 163 h 264"/>
              <a:gd name="T46" fmla="*/ 207 w 282"/>
              <a:gd name="T47" fmla="*/ 150 h 264"/>
              <a:gd name="T48" fmla="*/ 220 w 282"/>
              <a:gd name="T49" fmla="*/ 137 h 264"/>
              <a:gd name="T50" fmla="*/ 233 w 282"/>
              <a:gd name="T51" fmla="*/ 150 h 264"/>
              <a:gd name="T52" fmla="*/ 220 w 282"/>
              <a:gd name="T53" fmla="*/ 163 h 264"/>
              <a:gd name="T54" fmla="*/ 203 w 282"/>
              <a:gd name="T55" fmla="*/ 110 h 264"/>
              <a:gd name="T56" fmla="*/ 172 w 282"/>
              <a:gd name="T57" fmla="*/ 80 h 264"/>
              <a:gd name="T58" fmla="*/ 203 w 282"/>
              <a:gd name="T59" fmla="*/ 49 h 264"/>
              <a:gd name="T60" fmla="*/ 233 w 282"/>
              <a:gd name="T61" fmla="*/ 80 h 264"/>
              <a:gd name="T62" fmla="*/ 203 w 282"/>
              <a:gd name="T63" fmla="*/ 11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2" h="264">
                <a:moveTo>
                  <a:pt x="159" y="0"/>
                </a:moveTo>
                <a:cubicBezTo>
                  <a:pt x="53" y="0"/>
                  <a:pt x="0" y="106"/>
                  <a:pt x="0" y="176"/>
                </a:cubicBezTo>
                <a:cubicBezTo>
                  <a:pt x="0" y="194"/>
                  <a:pt x="35" y="229"/>
                  <a:pt x="53" y="176"/>
                </a:cubicBezTo>
                <a:cubicBezTo>
                  <a:pt x="61" y="153"/>
                  <a:pt x="106" y="159"/>
                  <a:pt x="106" y="194"/>
                </a:cubicBezTo>
                <a:cubicBezTo>
                  <a:pt x="106" y="233"/>
                  <a:pt x="123" y="264"/>
                  <a:pt x="159" y="264"/>
                </a:cubicBezTo>
                <a:cubicBezTo>
                  <a:pt x="264" y="264"/>
                  <a:pt x="282" y="176"/>
                  <a:pt x="282" y="124"/>
                </a:cubicBezTo>
                <a:cubicBezTo>
                  <a:pt x="282" y="71"/>
                  <a:pt x="264" y="0"/>
                  <a:pt x="159" y="0"/>
                </a:cubicBezTo>
                <a:close/>
                <a:moveTo>
                  <a:pt x="71" y="128"/>
                </a:moveTo>
                <a:cubicBezTo>
                  <a:pt x="58" y="128"/>
                  <a:pt x="49" y="118"/>
                  <a:pt x="49" y="106"/>
                </a:cubicBezTo>
                <a:cubicBezTo>
                  <a:pt x="49" y="94"/>
                  <a:pt x="58" y="84"/>
                  <a:pt x="71" y="84"/>
                </a:cubicBezTo>
                <a:cubicBezTo>
                  <a:pt x="83" y="84"/>
                  <a:pt x="93" y="94"/>
                  <a:pt x="93" y="106"/>
                </a:cubicBezTo>
                <a:cubicBezTo>
                  <a:pt x="93" y="118"/>
                  <a:pt x="83" y="128"/>
                  <a:pt x="71" y="128"/>
                </a:cubicBezTo>
                <a:close/>
                <a:moveTo>
                  <a:pt x="110" y="62"/>
                </a:moveTo>
                <a:cubicBezTo>
                  <a:pt x="110" y="50"/>
                  <a:pt x="120" y="40"/>
                  <a:pt x="132" y="40"/>
                </a:cubicBezTo>
                <a:cubicBezTo>
                  <a:pt x="144" y="40"/>
                  <a:pt x="154" y="50"/>
                  <a:pt x="154" y="62"/>
                </a:cubicBezTo>
                <a:cubicBezTo>
                  <a:pt x="154" y="74"/>
                  <a:pt x="144" y="84"/>
                  <a:pt x="132" y="84"/>
                </a:cubicBezTo>
                <a:cubicBezTo>
                  <a:pt x="120" y="84"/>
                  <a:pt x="110" y="74"/>
                  <a:pt x="110" y="62"/>
                </a:cubicBezTo>
                <a:close/>
                <a:moveTo>
                  <a:pt x="167" y="216"/>
                </a:moveTo>
                <a:cubicBezTo>
                  <a:pt x="150" y="216"/>
                  <a:pt x="137" y="202"/>
                  <a:pt x="137" y="185"/>
                </a:cubicBezTo>
                <a:cubicBezTo>
                  <a:pt x="137" y="168"/>
                  <a:pt x="150" y="154"/>
                  <a:pt x="167" y="154"/>
                </a:cubicBezTo>
                <a:cubicBezTo>
                  <a:pt x="184" y="154"/>
                  <a:pt x="198" y="168"/>
                  <a:pt x="198" y="185"/>
                </a:cubicBezTo>
                <a:cubicBezTo>
                  <a:pt x="198" y="202"/>
                  <a:pt x="184" y="216"/>
                  <a:pt x="167" y="216"/>
                </a:cubicBezTo>
                <a:close/>
                <a:moveTo>
                  <a:pt x="220" y="163"/>
                </a:moveTo>
                <a:cubicBezTo>
                  <a:pt x="213" y="163"/>
                  <a:pt x="207" y="157"/>
                  <a:pt x="207" y="150"/>
                </a:cubicBezTo>
                <a:cubicBezTo>
                  <a:pt x="207" y="143"/>
                  <a:pt x="213" y="137"/>
                  <a:pt x="220" y="137"/>
                </a:cubicBezTo>
                <a:cubicBezTo>
                  <a:pt x="227" y="137"/>
                  <a:pt x="233" y="143"/>
                  <a:pt x="233" y="150"/>
                </a:cubicBezTo>
                <a:cubicBezTo>
                  <a:pt x="233" y="157"/>
                  <a:pt x="227" y="163"/>
                  <a:pt x="220" y="163"/>
                </a:cubicBezTo>
                <a:close/>
                <a:moveTo>
                  <a:pt x="203" y="110"/>
                </a:moveTo>
                <a:cubicBezTo>
                  <a:pt x="186" y="110"/>
                  <a:pt x="172" y="97"/>
                  <a:pt x="172" y="80"/>
                </a:cubicBezTo>
                <a:cubicBezTo>
                  <a:pt x="172" y="63"/>
                  <a:pt x="186" y="49"/>
                  <a:pt x="203" y="49"/>
                </a:cubicBezTo>
                <a:cubicBezTo>
                  <a:pt x="220" y="49"/>
                  <a:pt x="233" y="63"/>
                  <a:pt x="233" y="80"/>
                </a:cubicBezTo>
                <a:cubicBezTo>
                  <a:pt x="233" y="97"/>
                  <a:pt x="220" y="110"/>
                  <a:pt x="203" y="11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 rot="21545399">
            <a:off x="8845449" y="2134450"/>
            <a:ext cx="240073" cy="264570"/>
          </a:xfrm>
          <a:custGeom>
            <a:avLst/>
            <a:gdLst>
              <a:gd name="T0" fmla="*/ 132 w 145"/>
              <a:gd name="T1" fmla="*/ 0 h 160"/>
              <a:gd name="T2" fmla="*/ 13 w 145"/>
              <a:gd name="T3" fmla="*/ 0 h 160"/>
              <a:gd name="T4" fmla="*/ 0 w 145"/>
              <a:gd name="T5" fmla="*/ 13 h 160"/>
              <a:gd name="T6" fmla="*/ 0 w 145"/>
              <a:gd name="T7" fmla="*/ 147 h 160"/>
              <a:gd name="T8" fmla="*/ 13 w 145"/>
              <a:gd name="T9" fmla="*/ 160 h 160"/>
              <a:gd name="T10" fmla="*/ 132 w 145"/>
              <a:gd name="T11" fmla="*/ 160 h 160"/>
              <a:gd name="T12" fmla="*/ 145 w 145"/>
              <a:gd name="T13" fmla="*/ 147 h 160"/>
              <a:gd name="T14" fmla="*/ 145 w 145"/>
              <a:gd name="T15" fmla="*/ 13 h 160"/>
              <a:gd name="T16" fmla="*/ 132 w 145"/>
              <a:gd name="T17" fmla="*/ 0 h 160"/>
              <a:gd name="T18" fmla="*/ 10 w 145"/>
              <a:gd name="T19" fmla="*/ 147 h 160"/>
              <a:gd name="T20" fmla="*/ 10 w 145"/>
              <a:gd name="T21" fmla="*/ 13 h 160"/>
              <a:gd name="T22" fmla="*/ 13 w 145"/>
              <a:gd name="T23" fmla="*/ 10 h 160"/>
              <a:gd name="T24" fmla="*/ 36 w 145"/>
              <a:gd name="T25" fmla="*/ 10 h 160"/>
              <a:gd name="T26" fmla="*/ 36 w 145"/>
              <a:gd name="T27" fmla="*/ 150 h 160"/>
              <a:gd name="T28" fmla="*/ 13 w 145"/>
              <a:gd name="T29" fmla="*/ 150 h 160"/>
              <a:gd name="T30" fmla="*/ 10 w 145"/>
              <a:gd name="T31" fmla="*/ 147 h 160"/>
              <a:gd name="T32" fmla="*/ 134 w 145"/>
              <a:gd name="T33" fmla="*/ 147 h 160"/>
              <a:gd name="T34" fmla="*/ 132 w 145"/>
              <a:gd name="T35" fmla="*/ 150 h 160"/>
              <a:gd name="T36" fmla="*/ 41 w 145"/>
              <a:gd name="T37" fmla="*/ 150 h 160"/>
              <a:gd name="T38" fmla="*/ 41 w 145"/>
              <a:gd name="T39" fmla="*/ 10 h 160"/>
              <a:gd name="T40" fmla="*/ 85 w 145"/>
              <a:gd name="T41" fmla="*/ 10 h 160"/>
              <a:gd name="T42" fmla="*/ 85 w 145"/>
              <a:gd name="T43" fmla="*/ 48 h 160"/>
              <a:gd name="T44" fmla="*/ 98 w 145"/>
              <a:gd name="T45" fmla="*/ 36 h 160"/>
              <a:gd name="T46" fmla="*/ 111 w 145"/>
              <a:gd name="T47" fmla="*/ 48 h 160"/>
              <a:gd name="T48" fmla="*/ 111 w 145"/>
              <a:gd name="T49" fmla="*/ 10 h 160"/>
              <a:gd name="T50" fmla="*/ 132 w 145"/>
              <a:gd name="T51" fmla="*/ 10 h 160"/>
              <a:gd name="T52" fmla="*/ 134 w 145"/>
              <a:gd name="T53" fmla="*/ 13 h 160"/>
              <a:gd name="T54" fmla="*/ 134 w 145"/>
              <a:gd name="T55" fmla="*/ 14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5" h="160">
                <a:moveTo>
                  <a:pt x="132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55"/>
                  <a:pt x="6" y="160"/>
                  <a:pt x="13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9" y="160"/>
                  <a:pt x="145" y="155"/>
                  <a:pt x="145" y="147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0" y="147"/>
                </a:move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2" y="10"/>
                  <a:pt x="13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50"/>
                  <a:pt x="10" y="149"/>
                  <a:pt x="10" y="147"/>
                </a:cubicBezTo>
                <a:close/>
                <a:moveTo>
                  <a:pt x="134" y="147"/>
                </a:moveTo>
                <a:cubicBezTo>
                  <a:pt x="134" y="149"/>
                  <a:pt x="133" y="150"/>
                  <a:pt x="132" y="150"/>
                </a:cubicBezTo>
                <a:cubicBezTo>
                  <a:pt x="41" y="150"/>
                  <a:pt x="41" y="150"/>
                  <a:pt x="41" y="150"/>
                </a:cubicBezTo>
                <a:cubicBezTo>
                  <a:pt x="41" y="10"/>
                  <a:pt x="41" y="10"/>
                  <a:pt x="41" y="10"/>
                </a:cubicBezTo>
                <a:cubicBezTo>
                  <a:pt x="85" y="10"/>
                  <a:pt x="85" y="10"/>
                  <a:pt x="85" y="10"/>
                </a:cubicBezTo>
                <a:cubicBezTo>
                  <a:pt x="85" y="48"/>
                  <a:pt x="85" y="48"/>
                  <a:pt x="85" y="48"/>
                </a:cubicBezTo>
                <a:cubicBezTo>
                  <a:pt x="98" y="36"/>
                  <a:pt x="98" y="36"/>
                  <a:pt x="98" y="36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3" y="10"/>
                  <a:pt x="134" y="12"/>
                  <a:pt x="134" y="13"/>
                </a:cubicBezTo>
                <a:lnTo>
                  <a:pt x="134" y="147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 rot="21545399">
            <a:off x="8835317" y="1747795"/>
            <a:ext cx="342860" cy="331101"/>
          </a:xfrm>
          <a:custGeom>
            <a:avLst/>
            <a:gdLst>
              <a:gd name="T0" fmla="*/ 118 w 224"/>
              <a:gd name="T1" fmla="*/ 199 h 217"/>
              <a:gd name="T2" fmla="*/ 116 w 224"/>
              <a:gd name="T3" fmla="*/ 185 h 217"/>
              <a:gd name="T4" fmla="*/ 93 w 224"/>
              <a:gd name="T5" fmla="*/ 164 h 217"/>
              <a:gd name="T6" fmla="*/ 112 w 224"/>
              <a:gd name="T7" fmla="*/ 126 h 217"/>
              <a:gd name="T8" fmla="*/ 151 w 224"/>
              <a:gd name="T9" fmla="*/ 145 h 217"/>
              <a:gd name="T10" fmla="*/ 144 w 224"/>
              <a:gd name="T11" fmla="*/ 176 h 217"/>
              <a:gd name="T12" fmla="*/ 149 w 224"/>
              <a:gd name="T13" fmla="*/ 185 h 217"/>
              <a:gd name="T14" fmla="*/ 175 w 224"/>
              <a:gd name="T15" fmla="*/ 173 h 217"/>
              <a:gd name="T16" fmla="*/ 180 w 224"/>
              <a:gd name="T17" fmla="*/ 162 h 217"/>
              <a:gd name="T18" fmla="*/ 163 w 224"/>
              <a:gd name="T19" fmla="*/ 121 h 217"/>
              <a:gd name="T20" fmla="*/ 169 w 224"/>
              <a:gd name="T21" fmla="*/ 117 h 217"/>
              <a:gd name="T22" fmla="*/ 200 w 224"/>
              <a:gd name="T23" fmla="*/ 124 h 217"/>
              <a:gd name="T24" fmla="*/ 219 w 224"/>
              <a:gd name="T25" fmla="*/ 86 h 217"/>
              <a:gd name="T26" fmla="*/ 181 w 224"/>
              <a:gd name="T27" fmla="*/ 66 h 217"/>
              <a:gd name="T28" fmla="*/ 160 w 224"/>
              <a:gd name="T29" fmla="*/ 90 h 217"/>
              <a:gd name="T30" fmla="*/ 152 w 224"/>
              <a:gd name="T31" fmla="*/ 91 h 217"/>
              <a:gd name="T32" fmla="*/ 142 w 224"/>
              <a:gd name="T33" fmla="*/ 46 h 217"/>
              <a:gd name="T34" fmla="*/ 131 w 224"/>
              <a:gd name="T35" fmla="*/ 40 h 217"/>
              <a:gd name="T36" fmla="*/ 84 w 224"/>
              <a:gd name="T37" fmla="*/ 60 h 217"/>
              <a:gd name="T38" fmla="*/ 81 w 224"/>
              <a:gd name="T39" fmla="*/ 55 h 217"/>
              <a:gd name="T40" fmla="*/ 89 w 224"/>
              <a:gd name="T41" fmla="*/ 24 h 217"/>
              <a:gd name="T42" fmla="*/ 50 w 224"/>
              <a:gd name="T43" fmla="*/ 5 h 217"/>
              <a:gd name="T44" fmla="*/ 31 w 224"/>
              <a:gd name="T45" fmla="*/ 43 h 217"/>
              <a:gd name="T46" fmla="*/ 54 w 224"/>
              <a:gd name="T47" fmla="*/ 64 h 217"/>
              <a:gd name="T48" fmla="*/ 55 w 224"/>
              <a:gd name="T49" fmla="*/ 71 h 217"/>
              <a:gd name="T50" fmla="*/ 6 w 224"/>
              <a:gd name="T51" fmla="*/ 81 h 217"/>
              <a:gd name="T52" fmla="*/ 1 w 224"/>
              <a:gd name="T53" fmla="*/ 92 h 217"/>
              <a:gd name="T54" fmla="*/ 11 w 224"/>
              <a:gd name="T55" fmla="*/ 140 h 217"/>
              <a:gd name="T56" fmla="*/ 22 w 224"/>
              <a:gd name="T57" fmla="*/ 139 h 217"/>
              <a:gd name="T58" fmla="*/ 42 w 224"/>
              <a:gd name="T59" fmla="*/ 115 h 217"/>
              <a:gd name="T60" fmla="*/ 81 w 224"/>
              <a:gd name="T61" fmla="*/ 135 h 217"/>
              <a:gd name="T62" fmla="*/ 61 w 224"/>
              <a:gd name="T63" fmla="*/ 173 h 217"/>
              <a:gd name="T64" fmla="*/ 30 w 224"/>
              <a:gd name="T65" fmla="*/ 166 h 217"/>
              <a:gd name="T66" fmla="*/ 23 w 224"/>
              <a:gd name="T67" fmla="*/ 171 h 217"/>
              <a:gd name="T68" fmla="*/ 39 w 224"/>
              <a:gd name="T69" fmla="*/ 208 h 217"/>
              <a:gd name="T70" fmla="*/ 50 w 224"/>
              <a:gd name="T71" fmla="*/ 214 h 217"/>
              <a:gd name="T72" fmla="*/ 118 w 224"/>
              <a:gd name="T73" fmla="*/ 199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4" h="217">
                <a:moveTo>
                  <a:pt x="118" y="199"/>
                </a:moveTo>
                <a:cubicBezTo>
                  <a:pt x="116" y="185"/>
                  <a:pt x="116" y="185"/>
                  <a:pt x="116" y="185"/>
                </a:cubicBezTo>
                <a:cubicBezTo>
                  <a:pt x="106" y="183"/>
                  <a:pt x="97" y="175"/>
                  <a:pt x="93" y="164"/>
                </a:cubicBezTo>
                <a:cubicBezTo>
                  <a:pt x="88" y="148"/>
                  <a:pt x="96" y="131"/>
                  <a:pt x="112" y="126"/>
                </a:cubicBezTo>
                <a:cubicBezTo>
                  <a:pt x="129" y="121"/>
                  <a:pt x="146" y="129"/>
                  <a:pt x="151" y="145"/>
                </a:cubicBezTo>
                <a:cubicBezTo>
                  <a:pt x="155" y="157"/>
                  <a:pt x="151" y="169"/>
                  <a:pt x="144" y="176"/>
                </a:cubicBezTo>
                <a:cubicBezTo>
                  <a:pt x="149" y="185"/>
                  <a:pt x="149" y="185"/>
                  <a:pt x="149" y="185"/>
                </a:cubicBezTo>
                <a:cubicBezTo>
                  <a:pt x="164" y="178"/>
                  <a:pt x="175" y="173"/>
                  <a:pt x="175" y="173"/>
                </a:cubicBezTo>
                <a:cubicBezTo>
                  <a:pt x="179" y="171"/>
                  <a:pt x="182" y="166"/>
                  <a:pt x="180" y="162"/>
                </a:cubicBezTo>
                <a:cubicBezTo>
                  <a:pt x="180" y="162"/>
                  <a:pt x="172" y="143"/>
                  <a:pt x="163" y="121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76" y="125"/>
                  <a:pt x="188" y="128"/>
                  <a:pt x="200" y="124"/>
                </a:cubicBezTo>
                <a:cubicBezTo>
                  <a:pt x="216" y="119"/>
                  <a:pt x="224" y="102"/>
                  <a:pt x="219" y="86"/>
                </a:cubicBezTo>
                <a:cubicBezTo>
                  <a:pt x="214" y="70"/>
                  <a:pt x="197" y="61"/>
                  <a:pt x="181" y="66"/>
                </a:cubicBezTo>
                <a:cubicBezTo>
                  <a:pt x="170" y="70"/>
                  <a:pt x="162" y="79"/>
                  <a:pt x="160" y="90"/>
                </a:cubicBezTo>
                <a:cubicBezTo>
                  <a:pt x="152" y="91"/>
                  <a:pt x="152" y="91"/>
                  <a:pt x="152" y="91"/>
                </a:cubicBezTo>
                <a:cubicBezTo>
                  <a:pt x="147" y="74"/>
                  <a:pt x="143" y="57"/>
                  <a:pt x="142" y="46"/>
                </a:cubicBezTo>
                <a:cubicBezTo>
                  <a:pt x="139" y="42"/>
                  <a:pt x="136" y="38"/>
                  <a:pt x="131" y="40"/>
                </a:cubicBezTo>
                <a:cubicBezTo>
                  <a:pt x="131" y="40"/>
                  <a:pt x="110" y="50"/>
                  <a:pt x="84" y="60"/>
                </a:cubicBezTo>
                <a:cubicBezTo>
                  <a:pt x="81" y="55"/>
                  <a:pt x="81" y="55"/>
                  <a:pt x="81" y="55"/>
                </a:cubicBezTo>
                <a:cubicBezTo>
                  <a:pt x="89" y="48"/>
                  <a:pt x="92" y="36"/>
                  <a:pt x="89" y="24"/>
                </a:cubicBezTo>
                <a:cubicBezTo>
                  <a:pt x="83" y="8"/>
                  <a:pt x="66" y="0"/>
                  <a:pt x="50" y="5"/>
                </a:cubicBezTo>
                <a:cubicBezTo>
                  <a:pt x="34" y="10"/>
                  <a:pt x="25" y="27"/>
                  <a:pt x="31" y="43"/>
                </a:cubicBezTo>
                <a:cubicBezTo>
                  <a:pt x="34" y="54"/>
                  <a:pt x="44" y="62"/>
                  <a:pt x="54" y="64"/>
                </a:cubicBezTo>
                <a:cubicBezTo>
                  <a:pt x="55" y="71"/>
                  <a:pt x="55" y="71"/>
                  <a:pt x="55" y="71"/>
                </a:cubicBezTo>
                <a:cubicBezTo>
                  <a:pt x="35" y="78"/>
                  <a:pt x="16" y="83"/>
                  <a:pt x="6" y="81"/>
                </a:cubicBezTo>
                <a:cubicBezTo>
                  <a:pt x="2" y="84"/>
                  <a:pt x="0" y="88"/>
                  <a:pt x="1" y="92"/>
                </a:cubicBezTo>
                <a:cubicBezTo>
                  <a:pt x="0" y="103"/>
                  <a:pt x="5" y="121"/>
                  <a:pt x="11" y="140"/>
                </a:cubicBezTo>
                <a:cubicBezTo>
                  <a:pt x="22" y="139"/>
                  <a:pt x="22" y="139"/>
                  <a:pt x="22" y="139"/>
                </a:cubicBezTo>
                <a:cubicBezTo>
                  <a:pt x="24" y="128"/>
                  <a:pt x="31" y="119"/>
                  <a:pt x="42" y="115"/>
                </a:cubicBezTo>
                <a:cubicBezTo>
                  <a:pt x="58" y="110"/>
                  <a:pt x="75" y="119"/>
                  <a:pt x="81" y="135"/>
                </a:cubicBezTo>
                <a:cubicBezTo>
                  <a:pt x="86" y="151"/>
                  <a:pt x="77" y="168"/>
                  <a:pt x="61" y="173"/>
                </a:cubicBezTo>
                <a:cubicBezTo>
                  <a:pt x="50" y="177"/>
                  <a:pt x="38" y="174"/>
                  <a:pt x="30" y="166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1" y="192"/>
                  <a:pt x="39" y="208"/>
                  <a:pt x="39" y="208"/>
                </a:cubicBezTo>
                <a:cubicBezTo>
                  <a:pt x="40" y="213"/>
                  <a:pt x="40" y="212"/>
                  <a:pt x="50" y="214"/>
                </a:cubicBezTo>
                <a:cubicBezTo>
                  <a:pt x="65" y="217"/>
                  <a:pt x="93" y="209"/>
                  <a:pt x="118" y="19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 rot="21545399">
            <a:off x="8566307" y="2054281"/>
            <a:ext cx="230645" cy="213842"/>
          </a:xfrm>
          <a:custGeom>
            <a:avLst/>
            <a:gdLst>
              <a:gd name="T0" fmla="*/ 90 w 179"/>
              <a:gd name="T1" fmla="*/ 25 h 166"/>
              <a:gd name="T2" fmla="*/ 0 w 179"/>
              <a:gd name="T3" fmla="*/ 76 h 166"/>
              <a:gd name="T4" fmla="*/ 64 w 179"/>
              <a:gd name="T5" fmla="*/ 166 h 166"/>
              <a:gd name="T6" fmla="*/ 90 w 179"/>
              <a:gd name="T7" fmla="*/ 153 h 166"/>
              <a:gd name="T8" fmla="*/ 115 w 179"/>
              <a:gd name="T9" fmla="*/ 166 h 166"/>
              <a:gd name="T10" fmla="*/ 179 w 179"/>
              <a:gd name="T11" fmla="*/ 76 h 166"/>
              <a:gd name="T12" fmla="*/ 90 w 179"/>
              <a:gd name="T13" fmla="*/ 25 h 166"/>
              <a:gd name="T14" fmla="*/ 39 w 179"/>
              <a:gd name="T15" fmla="*/ 127 h 166"/>
              <a:gd name="T16" fmla="*/ 39 w 179"/>
              <a:gd name="T17" fmla="*/ 38 h 166"/>
              <a:gd name="T18" fmla="*/ 64 w 179"/>
              <a:gd name="T19" fmla="*/ 38 h 166"/>
              <a:gd name="T20" fmla="*/ 39 w 179"/>
              <a:gd name="T21" fmla="*/ 12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9" h="166">
                <a:moveTo>
                  <a:pt x="90" y="25"/>
                </a:moveTo>
                <a:cubicBezTo>
                  <a:pt x="23" y="0"/>
                  <a:pt x="0" y="38"/>
                  <a:pt x="0" y="76"/>
                </a:cubicBezTo>
                <a:cubicBezTo>
                  <a:pt x="0" y="115"/>
                  <a:pt x="46" y="166"/>
                  <a:pt x="64" y="166"/>
                </a:cubicBezTo>
                <a:cubicBezTo>
                  <a:pt x="90" y="166"/>
                  <a:pt x="90" y="153"/>
                  <a:pt x="90" y="153"/>
                </a:cubicBezTo>
                <a:cubicBezTo>
                  <a:pt x="90" y="153"/>
                  <a:pt x="89" y="166"/>
                  <a:pt x="115" y="166"/>
                </a:cubicBezTo>
                <a:cubicBezTo>
                  <a:pt x="134" y="166"/>
                  <a:pt x="179" y="115"/>
                  <a:pt x="179" y="76"/>
                </a:cubicBezTo>
                <a:cubicBezTo>
                  <a:pt x="179" y="38"/>
                  <a:pt x="157" y="0"/>
                  <a:pt x="90" y="25"/>
                </a:cubicBezTo>
                <a:close/>
                <a:moveTo>
                  <a:pt x="39" y="127"/>
                </a:moveTo>
                <a:cubicBezTo>
                  <a:pt x="0" y="76"/>
                  <a:pt x="39" y="38"/>
                  <a:pt x="39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39" y="64"/>
                  <a:pt x="39" y="127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 rot="21545399">
            <a:off x="8614764" y="2005927"/>
            <a:ext cx="65680" cy="65680"/>
          </a:xfrm>
          <a:custGeom>
            <a:avLst/>
            <a:gdLst>
              <a:gd name="T0" fmla="*/ 51 w 51"/>
              <a:gd name="T1" fmla="*/ 51 h 51"/>
              <a:gd name="T2" fmla="*/ 25 w 51"/>
              <a:gd name="T3" fmla="*/ 0 h 51"/>
              <a:gd name="T4" fmla="*/ 0 w 51"/>
              <a:gd name="T5" fmla="*/ 0 h 51"/>
              <a:gd name="T6" fmla="*/ 38 w 51"/>
              <a:gd name="T7" fmla="*/ 51 h 51"/>
              <a:gd name="T8" fmla="*/ 51 w 51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51">
                <a:moveTo>
                  <a:pt x="51" y="51"/>
                </a:moveTo>
                <a:cubicBezTo>
                  <a:pt x="38" y="25"/>
                  <a:pt x="25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38" y="51"/>
                  <a:pt x="38" y="51"/>
                  <a:pt x="38" y="51"/>
                </a:cubicBezTo>
                <a:lnTo>
                  <a:pt x="51" y="5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 rot="21545399">
            <a:off x="8680435" y="2004757"/>
            <a:ext cx="81718" cy="65680"/>
          </a:xfrm>
          <a:custGeom>
            <a:avLst/>
            <a:gdLst>
              <a:gd name="T0" fmla="*/ 63 w 63"/>
              <a:gd name="T1" fmla="*/ 0 h 51"/>
              <a:gd name="T2" fmla="*/ 0 w 63"/>
              <a:gd name="T3" fmla="*/ 51 h 51"/>
              <a:gd name="T4" fmla="*/ 63 w 63"/>
              <a:gd name="T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" h="51">
                <a:moveTo>
                  <a:pt x="63" y="0"/>
                </a:moveTo>
                <a:cubicBezTo>
                  <a:pt x="63" y="0"/>
                  <a:pt x="0" y="0"/>
                  <a:pt x="0" y="51"/>
                </a:cubicBezTo>
                <a:cubicBezTo>
                  <a:pt x="0" y="51"/>
                  <a:pt x="63" y="51"/>
                  <a:pt x="63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02277" y="1625162"/>
            <a:ext cx="319913" cy="330820"/>
          </a:xfrm>
          <a:custGeom>
            <a:avLst/>
            <a:gdLst>
              <a:gd name="T0" fmla="*/ 186 w 186"/>
              <a:gd name="T1" fmla="*/ 108 h 192"/>
              <a:gd name="T2" fmla="*/ 170 w 186"/>
              <a:gd name="T3" fmla="*/ 89 h 192"/>
              <a:gd name="T4" fmla="*/ 171 w 186"/>
              <a:gd name="T5" fmla="*/ 77 h 192"/>
              <a:gd name="T6" fmla="*/ 94 w 186"/>
              <a:gd name="T7" fmla="*/ 0 h 192"/>
              <a:gd name="T8" fmla="*/ 17 w 186"/>
              <a:gd name="T9" fmla="*/ 77 h 192"/>
              <a:gd name="T10" fmla="*/ 18 w 186"/>
              <a:gd name="T11" fmla="*/ 87 h 192"/>
              <a:gd name="T12" fmla="*/ 0 w 186"/>
              <a:gd name="T13" fmla="*/ 106 h 192"/>
              <a:gd name="T14" fmla="*/ 19 w 186"/>
              <a:gd name="T15" fmla="*/ 125 h 192"/>
              <a:gd name="T16" fmla="*/ 22 w 186"/>
              <a:gd name="T17" fmla="*/ 125 h 192"/>
              <a:gd name="T18" fmla="*/ 22 w 186"/>
              <a:gd name="T19" fmla="*/ 133 h 192"/>
              <a:gd name="T20" fmla="*/ 30 w 186"/>
              <a:gd name="T21" fmla="*/ 141 h 192"/>
              <a:gd name="T22" fmla="*/ 43 w 186"/>
              <a:gd name="T23" fmla="*/ 141 h 192"/>
              <a:gd name="T24" fmla="*/ 51 w 186"/>
              <a:gd name="T25" fmla="*/ 133 h 192"/>
              <a:gd name="T26" fmla="*/ 51 w 186"/>
              <a:gd name="T27" fmla="*/ 81 h 192"/>
              <a:gd name="T28" fmla="*/ 43 w 186"/>
              <a:gd name="T29" fmla="*/ 73 h 192"/>
              <a:gd name="T30" fmla="*/ 30 w 186"/>
              <a:gd name="T31" fmla="*/ 73 h 192"/>
              <a:gd name="T32" fmla="*/ 26 w 186"/>
              <a:gd name="T33" fmla="*/ 74 h 192"/>
              <a:gd name="T34" fmla="*/ 94 w 186"/>
              <a:gd name="T35" fmla="*/ 18 h 192"/>
              <a:gd name="T36" fmla="*/ 162 w 186"/>
              <a:gd name="T37" fmla="*/ 76 h 192"/>
              <a:gd name="T38" fmla="*/ 156 w 186"/>
              <a:gd name="T39" fmla="*/ 73 h 192"/>
              <a:gd name="T40" fmla="*/ 143 w 186"/>
              <a:gd name="T41" fmla="*/ 73 h 192"/>
              <a:gd name="T42" fmla="*/ 135 w 186"/>
              <a:gd name="T43" fmla="*/ 81 h 192"/>
              <a:gd name="T44" fmla="*/ 135 w 186"/>
              <a:gd name="T45" fmla="*/ 133 h 192"/>
              <a:gd name="T46" fmla="*/ 143 w 186"/>
              <a:gd name="T47" fmla="*/ 141 h 192"/>
              <a:gd name="T48" fmla="*/ 156 w 186"/>
              <a:gd name="T49" fmla="*/ 141 h 192"/>
              <a:gd name="T50" fmla="*/ 159 w 186"/>
              <a:gd name="T51" fmla="*/ 140 h 192"/>
              <a:gd name="T52" fmla="*/ 122 w 186"/>
              <a:gd name="T53" fmla="*/ 174 h 192"/>
              <a:gd name="T54" fmla="*/ 106 w 186"/>
              <a:gd name="T55" fmla="*/ 163 h 192"/>
              <a:gd name="T56" fmla="*/ 89 w 186"/>
              <a:gd name="T57" fmla="*/ 178 h 192"/>
              <a:gd name="T58" fmla="*/ 106 w 186"/>
              <a:gd name="T59" fmla="*/ 192 h 192"/>
              <a:gd name="T60" fmla="*/ 122 w 186"/>
              <a:gd name="T61" fmla="*/ 183 h 192"/>
              <a:gd name="T62" fmla="*/ 171 w 186"/>
              <a:gd name="T63" fmla="*/ 126 h 192"/>
              <a:gd name="T64" fmla="*/ 186 w 186"/>
              <a:gd name="T65" fmla="*/ 108 h 192"/>
              <a:gd name="T66" fmla="*/ 164 w 186"/>
              <a:gd name="T67" fmla="*/ 126 h 192"/>
              <a:gd name="T68" fmla="*/ 164 w 186"/>
              <a:gd name="T69" fmla="*/ 126 h 192"/>
              <a:gd name="T70" fmla="*/ 164 w 186"/>
              <a:gd name="T71" fmla="*/ 127 h 192"/>
              <a:gd name="T72" fmla="*/ 164 w 186"/>
              <a:gd name="T73" fmla="*/ 12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6" h="192">
                <a:moveTo>
                  <a:pt x="186" y="108"/>
                </a:moveTo>
                <a:cubicBezTo>
                  <a:pt x="186" y="99"/>
                  <a:pt x="179" y="91"/>
                  <a:pt x="170" y="89"/>
                </a:cubicBezTo>
                <a:cubicBezTo>
                  <a:pt x="171" y="85"/>
                  <a:pt x="171" y="81"/>
                  <a:pt x="171" y="77"/>
                </a:cubicBezTo>
                <a:cubicBezTo>
                  <a:pt x="171" y="35"/>
                  <a:pt x="137" y="0"/>
                  <a:pt x="94" y="0"/>
                </a:cubicBezTo>
                <a:cubicBezTo>
                  <a:pt x="51" y="0"/>
                  <a:pt x="17" y="35"/>
                  <a:pt x="17" y="77"/>
                </a:cubicBezTo>
                <a:cubicBezTo>
                  <a:pt x="17" y="81"/>
                  <a:pt x="17" y="84"/>
                  <a:pt x="18" y="87"/>
                </a:cubicBezTo>
                <a:cubicBezTo>
                  <a:pt x="8" y="88"/>
                  <a:pt x="0" y="96"/>
                  <a:pt x="0" y="106"/>
                </a:cubicBezTo>
                <a:cubicBezTo>
                  <a:pt x="0" y="117"/>
                  <a:pt x="8" y="125"/>
                  <a:pt x="19" y="125"/>
                </a:cubicBezTo>
                <a:cubicBezTo>
                  <a:pt x="20" y="125"/>
                  <a:pt x="21" y="125"/>
                  <a:pt x="22" y="125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22" y="137"/>
                  <a:pt x="25" y="141"/>
                  <a:pt x="30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8" y="141"/>
                  <a:pt x="51" y="137"/>
                  <a:pt x="51" y="133"/>
                </a:cubicBezTo>
                <a:cubicBezTo>
                  <a:pt x="51" y="81"/>
                  <a:pt x="51" y="81"/>
                  <a:pt x="51" y="81"/>
                </a:cubicBezTo>
                <a:cubicBezTo>
                  <a:pt x="51" y="77"/>
                  <a:pt x="48" y="73"/>
                  <a:pt x="43" y="73"/>
                </a:cubicBezTo>
                <a:cubicBezTo>
                  <a:pt x="30" y="73"/>
                  <a:pt x="30" y="73"/>
                  <a:pt x="30" y="73"/>
                </a:cubicBezTo>
                <a:cubicBezTo>
                  <a:pt x="29" y="73"/>
                  <a:pt x="27" y="74"/>
                  <a:pt x="26" y="74"/>
                </a:cubicBezTo>
                <a:cubicBezTo>
                  <a:pt x="32" y="42"/>
                  <a:pt x="60" y="18"/>
                  <a:pt x="94" y="18"/>
                </a:cubicBezTo>
                <a:cubicBezTo>
                  <a:pt x="129" y="18"/>
                  <a:pt x="157" y="43"/>
                  <a:pt x="162" y="76"/>
                </a:cubicBezTo>
                <a:cubicBezTo>
                  <a:pt x="161" y="74"/>
                  <a:pt x="159" y="73"/>
                  <a:pt x="156" y="73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38" y="73"/>
                  <a:pt x="135" y="77"/>
                  <a:pt x="135" y="81"/>
                </a:cubicBezTo>
                <a:cubicBezTo>
                  <a:pt x="135" y="133"/>
                  <a:pt x="135" y="133"/>
                  <a:pt x="135" y="133"/>
                </a:cubicBezTo>
                <a:cubicBezTo>
                  <a:pt x="135" y="137"/>
                  <a:pt x="138" y="141"/>
                  <a:pt x="143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7" y="141"/>
                  <a:pt x="158" y="141"/>
                  <a:pt x="159" y="140"/>
                </a:cubicBezTo>
                <a:cubicBezTo>
                  <a:pt x="151" y="157"/>
                  <a:pt x="138" y="169"/>
                  <a:pt x="122" y="174"/>
                </a:cubicBezTo>
                <a:cubicBezTo>
                  <a:pt x="120" y="168"/>
                  <a:pt x="114" y="163"/>
                  <a:pt x="106" y="163"/>
                </a:cubicBezTo>
                <a:cubicBezTo>
                  <a:pt x="97" y="163"/>
                  <a:pt x="89" y="170"/>
                  <a:pt x="89" y="178"/>
                </a:cubicBezTo>
                <a:cubicBezTo>
                  <a:pt x="89" y="186"/>
                  <a:pt x="97" y="192"/>
                  <a:pt x="106" y="192"/>
                </a:cubicBezTo>
                <a:cubicBezTo>
                  <a:pt x="113" y="192"/>
                  <a:pt x="119" y="188"/>
                  <a:pt x="122" y="183"/>
                </a:cubicBezTo>
                <a:cubicBezTo>
                  <a:pt x="146" y="178"/>
                  <a:pt x="166" y="156"/>
                  <a:pt x="171" y="126"/>
                </a:cubicBezTo>
                <a:cubicBezTo>
                  <a:pt x="179" y="125"/>
                  <a:pt x="186" y="117"/>
                  <a:pt x="186" y="108"/>
                </a:cubicBezTo>
                <a:close/>
                <a:moveTo>
                  <a:pt x="164" y="126"/>
                </a:moveTo>
                <a:cubicBezTo>
                  <a:pt x="164" y="126"/>
                  <a:pt x="164" y="126"/>
                  <a:pt x="164" y="126"/>
                </a:cubicBezTo>
                <a:cubicBezTo>
                  <a:pt x="164" y="127"/>
                  <a:pt x="164" y="127"/>
                  <a:pt x="164" y="127"/>
                </a:cubicBezTo>
                <a:lnTo>
                  <a:pt x="164" y="126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出自【趣你的PPT】(微信:qunideppt)：最优质的PPT资源库"/>
          <p:cNvSpPr/>
          <p:nvPr/>
        </p:nvSpPr>
        <p:spPr bwMode="auto">
          <a:xfrm>
            <a:off x="8110569" y="1617488"/>
            <a:ext cx="330769" cy="332457"/>
          </a:xfrm>
          <a:custGeom>
            <a:avLst/>
            <a:gdLst>
              <a:gd name="T0" fmla="*/ 158 w 166"/>
              <a:gd name="T1" fmla="*/ 51 h 166"/>
              <a:gd name="T2" fmla="*/ 144 w 166"/>
              <a:gd name="T3" fmla="*/ 45 h 166"/>
              <a:gd name="T4" fmla="*/ 133 w 166"/>
              <a:gd name="T5" fmla="*/ 55 h 166"/>
              <a:gd name="T6" fmla="*/ 140 w 166"/>
              <a:gd name="T7" fmla="*/ 83 h 166"/>
              <a:gd name="T8" fmla="*/ 83 w 166"/>
              <a:gd name="T9" fmla="*/ 140 h 166"/>
              <a:gd name="T10" fmla="*/ 26 w 166"/>
              <a:gd name="T11" fmla="*/ 83 h 166"/>
              <a:gd name="T12" fmla="*/ 83 w 166"/>
              <a:gd name="T13" fmla="*/ 26 h 166"/>
              <a:gd name="T14" fmla="*/ 112 w 166"/>
              <a:gd name="T15" fmla="*/ 34 h 166"/>
              <a:gd name="T16" fmla="*/ 122 w 166"/>
              <a:gd name="T17" fmla="*/ 24 h 166"/>
              <a:gd name="T18" fmla="*/ 116 w 166"/>
              <a:gd name="T19" fmla="*/ 9 h 166"/>
              <a:gd name="T20" fmla="*/ 115 w 166"/>
              <a:gd name="T21" fmla="*/ 6 h 166"/>
              <a:gd name="T22" fmla="*/ 83 w 166"/>
              <a:gd name="T23" fmla="*/ 0 h 166"/>
              <a:gd name="T24" fmla="*/ 0 w 166"/>
              <a:gd name="T25" fmla="*/ 83 h 166"/>
              <a:gd name="T26" fmla="*/ 83 w 166"/>
              <a:gd name="T27" fmla="*/ 166 h 166"/>
              <a:gd name="T28" fmla="*/ 166 w 166"/>
              <a:gd name="T29" fmla="*/ 83 h 166"/>
              <a:gd name="T30" fmla="*/ 160 w 166"/>
              <a:gd name="T31" fmla="*/ 52 h 166"/>
              <a:gd name="T32" fmla="*/ 158 w 166"/>
              <a:gd name="T33" fmla="*/ 51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6" h="166">
                <a:moveTo>
                  <a:pt x="158" y="51"/>
                </a:moveTo>
                <a:cubicBezTo>
                  <a:pt x="144" y="45"/>
                  <a:pt x="144" y="45"/>
                  <a:pt x="144" y="45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7" y="64"/>
                  <a:pt x="140" y="73"/>
                  <a:pt x="140" y="83"/>
                </a:cubicBezTo>
                <a:cubicBezTo>
                  <a:pt x="140" y="114"/>
                  <a:pt x="114" y="140"/>
                  <a:pt x="83" y="140"/>
                </a:cubicBezTo>
                <a:cubicBezTo>
                  <a:pt x="51" y="140"/>
                  <a:pt x="26" y="114"/>
                  <a:pt x="26" y="83"/>
                </a:cubicBezTo>
                <a:cubicBezTo>
                  <a:pt x="26" y="51"/>
                  <a:pt x="51" y="26"/>
                  <a:pt x="83" y="26"/>
                </a:cubicBezTo>
                <a:cubicBezTo>
                  <a:pt x="93" y="26"/>
                  <a:pt x="103" y="29"/>
                  <a:pt x="112" y="3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16" y="9"/>
                  <a:pt x="116" y="9"/>
                  <a:pt x="116" y="9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2"/>
                  <a:pt x="94" y="0"/>
                  <a:pt x="83" y="0"/>
                </a:cubicBezTo>
                <a:cubicBezTo>
                  <a:pt x="37" y="0"/>
                  <a:pt x="0" y="37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29" y="166"/>
                  <a:pt x="166" y="129"/>
                  <a:pt x="166" y="83"/>
                </a:cubicBezTo>
                <a:cubicBezTo>
                  <a:pt x="166" y="72"/>
                  <a:pt x="164" y="61"/>
                  <a:pt x="160" y="52"/>
                </a:cubicBezTo>
                <a:lnTo>
                  <a:pt x="158" y="51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出自【趣你的PPT】(微信:qunideppt)：最优质的PPT资源库"/>
          <p:cNvSpPr/>
          <p:nvPr/>
        </p:nvSpPr>
        <p:spPr bwMode="auto">
          <a:xfrm>
            <a:off x="8267515" y="1567703"/>
            <a:ext cx="226138" cy="226138"/>
          </a:xfrm>
          <a:custGeom>
            <a:avLst/>
            <a:gdLst>
              <a:gd name="T0" fmla="*/ 97 w 113"/>
              <a:gd name="T1" fmla="*/ 16 h 113"/>
              <a:gd name="T2" fmla="*/ 88 w 113"/>
              <a:gd name="T3" fmla="*/ 16 h 113"/>
              <a:gd name="T4" fmla="*/ 84 w 113"/>
              <a:gd name="T5" fmla="*/ 20 h 113"/>
              <a:gd name="T6" fmla="*/ 75 w 113"/>
              <a:gd name="T7" fmla="*/ 0 h 113"/>
              <a:gd name="T8" fmla="*/ 45 w 113"/>
              <a:gd name="T9" fmla="*/ 31 h 113"/>
              <a:gd name="T10" fmla="*/ 53 w 113"/>
              <a:gd name="T11" fmla="*/ 51 h 113"/>
              <a:gd name="T12" fmla="*/ 2 w 113"/>
              <a:gd name="T13" fmla="*/ 102 h 113"/>
              <a:gd name="T14" fmla="*/ 2 w 113"/>
              <a:gd name="T15" fmla="*/ 111 h 113"/>
              <a:gd name="T16" fmla="*/ 11 w 113"/>
              <a:gd name="T17" fmla="*/ 111 h 113"/>
              <a:gd name="T18" fmla="*/ 63 w 113"/>
              <a:gd name="T19" fmla="*/ 60 h 113"/>
              <a:gd name="T20" fmla="*/ 82 w 113"/>
              <a:gd name="T21" fmla="*/ 68 h 113"/>
              <a:gd name="T22" fmla="*/ 113 w 113"/>
              <a:gd name="T23" fmla="*/ 38 h 113"/>
              <a:gd name="T24" fmla="*/ 93 w 113"/>
              <a:gd name="T25" fmla="*/ 29 h 113"/>
              <a:gd name="T26" fmla="*/ 97 w 113"/>
              <a:gd name="T27" fmla="*/ 25 h 113"/>
              <a:gd name="T28" fmla="*/ 97 w 113"/>
              <a:gd name="T29" fmla="*/ 1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" h="113">
                <a:moveTo>
                  <a:pt x="97" y="16"/>
                </a:moveTo>
                <a:cubicBezTo>
                  <a:pt x="95" y="13"/>
                  <a:pt x="91" y="13"/>
                  <a:pt x="88" y="16"/>
                </a:cubicBezTo>
                <a:cubicBezTo>
                  <a:pt x="84" y="20"/>
                  <a:pt x="84" y="20"/>
                  <a:pt x="84" y="20"/>
                </a:cubicBezTo>
                <a:cubicBezTo>
                  <a:pt x="75" y="0"/>
                  <a:pt x="75" y="0"/>
                  <a:pt x="75" y="0"/>
                </a:cubicBezTo>
                <a:cubicBezTo>
                  <a:pt x="45" y="31"/>
                  <a:pt x="45" y="31"/>
                  <a:pt x="45" y="31"/>
                </a:cubicBezTo>
                <a:cubicBezTo>
                  <a:pt x="53" y="51"/>
                  <a:pt x="53" y="51"/>
                  <a:pt x="53" y="51"/>
                </a:cubicBezTo>
                <a:cubicBezTo>
                  <a:pt x="2" y="102"/>
                  <a:pt x="2" y="102"/>
                  <a:pt x="2" y="102"/>
                </a:cubicBezTo>
                <a:cubicBezTo>
                  <a:pt x="0" y="104"/>
                  <a:pt x="0" y="108"/>
                  <a:pt x="2" y="111"/>
                </a:cubicBezTo>
                <a:cubicBezTo>
                  <a:pt x="5" y="113"/>
                  <a:pt x="9" y="113"/>
                  <a:pt x="11" y="111"/>
                </a:cubicBezTo>
                <a:cubicBezTo>
                  <a:pt x="63" y="60"/>
                  <a:pt x="63" y="60"/>
                  <a:pt x="63" y="60"/>
                </a:cubicBezTo>
                <a:cubicBezTo>
                  <a:pt x="82" y="68"/>
                  <a:pt x="82" y="68"/>
                  <a:pt x="82" y="68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93" y="29"/>
                  <a:pt x="93" y="29"/>
                  <a:pt x="93" y="29"/>
                </a:cubicBezTo>
                <a:cubicBezTo>
                  <a:pt x="97" y="25"/>
                  <a:pt x="97" y="25"/>
                  <a:pt x="97" y="25"/>
                </a:cubicBezTo>
                <a:cubicBezTo>
                  <a:pt x="100" y="22"/>
                  <a:pt x="100" y="18"/>
                  <a:pt x="97" y="1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 bwMode="auto">
          <a:xfrm>
            <a:off x="8194105" y="1701867"/>
            <a:ext cx="163697" cy="163697"/>
          </a:xfrm>
          <a:custGeom>
            <a:avLst/>
            <a:gdLst>
              <a:gd name="T0" fmla="*/ 55 w 82"/>
              <a:gd name="T1" fmla="*/ 50 h 82"/>
              <a:gd name="T2" fmla="*/ 33 w 82"/>
              <a:gd name="T3" fmla="*/ 50 h 82"/>
              <a:gd name="T4" fmla="*/ 33 w 82"/>
              <a:gd name="T5" fmla="*/ 28 h 82"/>
              <a:gd name="T6" fmla="*/ 58 w 82"/>
              <a:gd name="T7" fmla="*/ 4 h 82"/>
              <a:gd name="T8" fmla="*/ 41 w 82"/>
              <a:gd name="T9" fmla="*/ 0 h 82"/>
              <a:gd name="T10" fmla="*/ 0 w 82"/>
              <a:gd name="T11" fmla="*/ 41 h 82"/>
              <a:gd name="T12" fmla="*/ 41 w 82"/>
              <a:gd name="T13" fmla="*/ 82 h 82"/>
              <a:gd name="T14" fmla="*/ 82 w 82"/>
              <a:gd name="T15" fmla="*/ 41 h 82"/>
              <a:gd name="T16" fmla="*/ 79 w 82"/>
              <a:gd name="T17" fmla="*/ 26 h 82"/>
              <a:gd name="T18" fmla="*/ 55 w 82"/>
              <a:gd name="T19" fmla="*/ 5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82">
                <a:moveTo>
                  <a:pt x="55" y="50"/>
                </a:moveTo>
                <a:cubicBezTo>
                  <a:pt x="49" y="56"/>
                  <a:pt x="39" y="56"/>
                  <a:pt x="33" y="50"/>
                </a:cubicBezTo>
                <a:cubicBezTo>
                  <a:pt x="27" y="44"/>
                  <a:pt x="27" y="34"/>
                  <a:pt x="33" y="28"/>
                </a:cubicBezTo>
                <a:cubicBezTo>
                  <a:pt x="58" y="4"/>
                  <a:pt x="58" y="4"/>
                  <a:pt x="58" y="4"/>
                </a:cubicBezTo>
                <a:cubicBezTo>
                  <a:pt x="53" y="1"/>
                  <a:pt x="47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63"/>
                  <a:pt x="18" y="82"/>
                  <a:pt x="41" y="82"/>
                </a:cubicBezTo>
                <a:cubicBezTo>
                  <a:pt x="63" y="82"/>
                  <a:pt x="82" y="63"/>
                  <a:pt x="82" y="41"/>
                </a:cubicBezTo>
                <a:cubicBezTo>
                  <a:pt x="82" y="35"/>
                  <a:pt x="81" y="30"/>
                  <a:pt x="79" y="26"/>
                </a:cubicBezTo>
                <a:lnTo>
                  <a:pt x="55" y="5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18114" y="2112180"/>
            <a:ext cx="59376" cy="59376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50927" y="2112180"/>
            <a:ext cx="59376" cy="59376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88425" y="1963740"/>
            <a:ext cx="237502" cy="162502"/>
          </a:xfrm>
          <a:custGeom>
            <a:avLst/>
            <a:gdLst>
              <a:gd name="T0" fmla="*/ 62 w 64"/>
              <a:gd name="T1" fmla="*/ 0 h 44"/>
              <a:gd name="T2" fmla="*/ 22 w 64"/>
              <a:gd name="T3" fmla="*/ 0 h 44"/>
              <a:gd name="T4" fmla="*/ 20 w 64"/>
              <a:gd name="T5" fmla="*/ 2 h 44"/>
              <a:gd name="T6" fmla="*/ 20 w 64"/>
              <a:gd name="T7" fmla="*/ 8 h 44"/>
              <a:gd name="T8" fmla="*/ 10 w 64"/>
              <a:gd name="T9" fmla="*/ 8 h 44"/>
              <a:gd name="T10" fmla="*/ 7 w 64"/>
              <a:gd name="T11" fmla="*/ 10 h 44"/>
              <a:gd name="T12" fmla="*/ 1 w 64"/>
              <a:gd name="T13" fmla="*/ 22 h 44"/>
              <a:gd name="T14" fmla="*/ 0 w 64"/>
              <a:gd name="T15" fmla="*/ 26 h 44"/>
              <a:gd name="T16" fmla="*/ 0 w 64"/>
              <a:gd name="T17" fmla="*/ 38 h 44"/>
              <a:gd name="T18" fmla="*/ 1 w 64"/>
              <a:gd name="T19" fmla="*/ 41 h 44"/>
              <a:gd name="T20" fmla="*/ 3 w 64"/>
              <a:gd name="T21" fmla="*/ 43 h 44"/>
              <a:gd name="T22" fmla="*/ 5 w 64"/>
              <a:gd name="T23" fmla="*/ 44 h 44"/>
              <a:gd name="T24" fmla="*/ 16 w 64"/>
              <a:gd name="T25" fmla="*/ 36 h 44"/>
              <a:gd name="T26" fmla="*/ 27 w 64"/>
              <a:gd name="T27" fmla="*/ 44 h 44"/>
              <a:gd name="T28" fmla="*/ 41 w 64"/>
              <a:gd name="T29" fmla="*/ 44 h 44"/>
              <a:gd name="T30" fmla="*/ 52 w 64"/>
              <a:gd name="T31" fmla="*/ 36 h 44"/>
              <a:gd name="T32" fmla="*/ 63 w 64"/>
              <a:gd name="T33" fmla="*/ 44 h 44"/>
              <a:gd name="T34" fmla="*/ 64 w 64"/>
              <a:gd name="T35" fmla="*/ 42 h 44"/>
              <a:gd name="T36" fmla="*/ 64 w 64"/>
              <a:gd name="T37" fmla="*/ 2 h 44"/>
              <a:gd name="T38" fmla="*/ 62 w 64"/>
              <a:gd name="T39" fmla="*/ 0 h 44"/>
              <a:gd name="T40" fmla="*/ 20 w 64"/>
              <a:gd name="T41" fmla="*/ 24 h 44"/>
              <a:gd name="T42" fmla="*/ 8 w 64"/>
              <a:gd name="T43" fmla="*/ 24 h 44"/>
              <a:gd name="T44" fmla="*/ 12 w 64"/>
              <a:gd name="T45" fmla="*/ 12 h 44"/>
              <a:gd name="T46" fmla="*/ 20 w 64"/>
              <a:gd name="T47" fmla="*/ 12 h 44"/>
              <a:gd name="T48" fmla="*/ 20 w 64"/>
              <a:gd name="T49" fmla="*/ 2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" h="44">
                <a:moveTo>
                  <a:pt x="62" y="0"/>
                </a:move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0" y="1"/>
                  <a:pt x="20" y="2"/>
                </a:cubicBezTo>
                <a:cubicBezTo>
                  <a:pt x="20" y="8"/>
                  <a:pt x="20" y="8"/>
                  <a:pt x="2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8"/>
                  <a:pt x="8" y="9"/>
                  <a:pt x="7" y="10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3"/>
                  <a:pt x="0" y="25"/>
                  <a:pt x="0" y="26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1" y="41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43"/>
                  <a:pt x="4" y="44"/>
                  <a:pt x="5" y="44"/>
                </a:cubicBezTo>
                <a:cubicBezTo>
                  <a:pt x="7" y="39"/>
                  <a:pt x="11" y="36"/>
                  <a:pt x="16" y="36"/>
                </a:cubicBezTo>
                <a:cubicBezTo>
                  <a:pt x="21" y="36"/>
                  <a:pt x="26" y="39"/>
                  <a:pt x="27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39"/>
                  <a:pt x="47" y="36"/>
                  <a:pt x="52" y="36"/>
                </a:cubicBezTo>
                <a:cubicBezTo>
                  <a:pt x="57" y="36"/>
                  <a:pt x="61" y="39"/>
                  <a:pt x="63" y="44"/>
                </a:cubicBezTo>
                <a:cubicBezTo>
                  <a:pt x="64" y="43"/>
                  <a:pt x="64" y="43"/>
                  <a:pt x="64" y="4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1"/>
                  <a:pt x="63" y="0"/>
                  <a:pt x="62" y="0"/>
                </a:cubicBezTo>
                <a:close/>
                <a:moveTo>
                  <a:pt x="20" y="24"/>
                </a:moveTo>
                <a:cubicBezTo>
                  <a:pt x="8" y="24"/>
                  <a:pt x="8" y="24"/>
                  <a:pt x="8" y="24"/>
                </a:cubicBezTo>
                <a:cubicBezTo>
                  <a:pt x="12" y="12"/>
                  <a:pt x="12" y="12"/>
                  <a:pt x="12" y="12"/>
                </a:cubicBezTo>
                <a:cubicBezTo>
                  <a:pt x="20" y="12"/>
                  <a:pt x="20" y="12"/>
                  <a:pt x="20" y="12"/>
                </a:cubicBezTo>
                <a:lnTo>
                  <a:pt x="20" y="2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12832" y="1922351"/>
            <a:ext cx="185915" cy="105634"/>
          </a:xfrm>
          <a:custGeom>
            <a:avLst/>
            <a:gdLst>
              <a:gd name="T0" fmla="*/ 4 w 56"/>
              <a:gd name="T1" fmla="*/ 32 h 32"/>
              <a:gd name="T2" fmla="*/ 52 w 56"/>
              <a:gd name="T3" fmla="*/ 32 h 32"/>
              <a:gd name="T4" fmla="*/ 56 w 56"/>
              <a:gd name="T5" fmla="*/ 28 h 32"/>
              <a:gd name="T6" fmla="*/ 52 w 56"/>
              <a:gd name="T7" fmla="*/ 24 h 32"/>
              <a:gd name="T8" fmla="*/ 40 w 56"/>
              <a:gd name="T9" fmla="*/ 24 h 32"/>
              <a:gd name="T10" fmla="*/ 36 w 56"/>
              <a:gd name="T11" fmla="*/ 20 h 32"/>
              <a:gd name="T12" fmla="*/ 36 w 56"/>
              <a:gd name="T13" fmla="*/ 4 h 32"/>
              <a:gd name="T14" fmla="*/ 32 w 56"/>
              <a:gd name="T15" fmla="*/ 0 h 32"/>
              <a:gd name="T16" fmla="*/ 24 w 56"/>
              <a:gd name="T17" fmla="*/ 0 h 32"/>
              <a:gd name="T18" fmla="*/ 20 w 56"/>
              <a:gd name="T19" fmla="*/ 4 h 32"/>
              <a:gd name="T20" fmla="*/ 20 w 56"/>
              <a:gd name="T21" fmla="*/ 20 h 32"/>
              <a:gd name="T22" fmla="*/ 16 w 56"/>
              <a:gd name="T23" fmla="*/ 24 h 32"/>
              <a:gd name="T24" fmla="*/ 4 w 56"/>
              <a:gd name="T25" fmla="*/ 24 h 32"/>
              <a:gd name="T26" fmla="*/ 0 w 56"/>
              <a:gd name="T27" fmla="*/ 28 h 32"/>
              <a:gd name="T28" fmla="*/ 4 w 56"/>
              <a:gd name="T29" fmla="*/ 32 h 32"/>
              <a:gd name="T30" fmla="*/ 26 w 56"/>
              <a:gd name="T31" fmla="*/ 4 h 32"/>
              <a:gd name="T32" fmla="*/ 30 w 56"/>
              <a:gd name="T33" fmla="*/ 4 h 32"/>
              <a:gd name="T34" fmla="*/ 32 w 56"/>
              <a:gd name="T35" fmla="*/ 6 h 32"/>
              <a:gd name="T36" fmla="*/ 30 w 56"/>
              <a:gd name="T37" fmla="*/ 8 h 32"/>
              <a:gd name="T38" fmla="*/ 26 w 56"/>
              <a:gd name="T39" fmla="*/ 8 h 32"/>
              <a:gd name="T40" fmla="*/ 24 w 56"/>
              <a:gd name="T41" fmla="*/ 6 h 32"/>
              <a:gd name="T42" fmla="*/ 26 w 56"/>
              <a:gd name="T43" fmla="*/ 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32">
                <a:moveTo>
                  <a:pt x="4" y="32"/>
                </a:moveTo>
                <a:cubicBezTo>
                  <a:pt x="52" y="32"/>
                  <a:pt x="52" y="32"/>
                  <a:pt x="52" y="32"/>
                </a:cubicBezTo>
                <a:cubicBezTo>
                  <a:pt x="54" y="32"/>
                  <a:pt x="56" y="30"/>
                  <a:pt x="56" y="28"/>
                </a:cubicBezTo>
                <a:cubicBezTo>
                  <a:pt x="56" y="26"/>
                  <a:pt x="54" y="24"/>
                  <a:pt x="52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38" y="24"/>
                  <a:pt x="36" y="22"/>
                  <a:pt x="36" y="20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20" y="4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2"/>
                  <a:pt x="18" y="24"/>
                  <a:pt x="16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4"/>
                  <a:pt x="0" y="26"/>
                  <a:pt x="0" y="28"/>
                </a:cubicBezTo>
                <a:cubicBezTo>
                  <a:pt x="0" y="30"/>
                  <a:pt x="2" y="32"/>
                  <a:pt x="4" y="32"/>
                </a:cubicBezTo>
                <a:close/>
                <a:moveTo>
                  <a:pt x="26" y="4"/>
                </a:moveTo>
                <a:cubicBezTo>
                  <a:pt x="30" y="4"/>
                  <a:pt x="30" y="4"/>
                  <a:pt x="30" y="4"/>
                </a:cubicBezTo>
                <a:cubicBezTo>
                  <a:pt x="31" y="4"/>
                  <a:pt x="32" y="5"/>
                  <a:pt x="32" y="6"/>
                </a:cubicBezTo>
                <a:cubicBezTo>
                  <a:pt x="32" y="7"/>
                  <a:pt x="31" y="8"/>
                  <a:pt x="30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5" y="8"/>
                  <a:pt x="24" y="7"/>
                  <a:pt x="24" y="6"/>
                </a:cubicBezTo>
                <a:cubicBezTo>
                  <a:pt x="24" y="5"/>
                  <a:pt x="25" y="4"/>
                  <a:pt x="26" y="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4" name="出自【趣你的PPT】(微信:qunideppt)：最优质的PPT资源库"/>
          <p:cNvSpPr/>
          <p:nvPr/>
        </p:nvSpPr>
        <p:spPr bwMode="auto">
          <a:xfrm>
            <a:off x="8012832" y="2042069"/>
            <a:ext cx="185915" cy="92957"/>
          </a:xfrm>
          <a:custGeom>
            <a:avLst/>
            <a:gdLst>
              <a:gd name="T0" fmla="*/ 50 w 56"/>
              <a:gd name="T1" fmla="*/ 0 h 28"/>
              <a:gd name="T2" fmla="*/ 6 w 56"/>
              <a:gd name="T3" fmla="*/ 0 h 28"/>
              <a:gd name="T4" fmla="*/ 4 w 56"/>
              <a:gd name="T5" fmla="*/ 2 h 28"/>
              <a:gd name="T6" fmla="*/ 0 w 56"/>
              <a:gd name="T7" fmla="*/ 28 h 28"/>
              <a:gd name="T8" fmla="*/ 12 w 56"/>
              <a:gd name="T9" fmla="*/ 28 h 28"/>
              <a:gd name="T10" fmla="*/ 16 w 56"/>
              <a:gd name="T11" fmla="*/ 16 h 28"/>
              <a:gd name="T12" fmla="*/ 16 w 56"/>
              <a:gd name="T13" fmla="*/ 28 h 28"/>
              <a:gd name="T14" fmla="*/ 40 w 56"/>
              <a:gd name="T15" fmla="*/ 28 h 28"/>
              <a:gd name="T16" fmla="*/ 40 w 56"/>
              <a:gd name="T17" fmla="*/ 16 h 28"/>
              <a:gd name="T18" fmla="*/ 44 w 56"/>
              <a:gd name="T19" fmla="*/ 28 h 28"/>
              <a:gd name="T20" fmla="*/ 56 w 56"/>
              <a:gd name="T21" fmla="*/ 28 h 28"/>
              <a:gd name="T22" fmla="*/ 52 w 56"/>
              <a:gd name="T23" fmla="*/ 2 h 28"/>
              <a:gd name="T24" fmla="*/ 50 w 56"/>
              <a:gd name="T2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28">
                <a:moveTo>
                  <a:pt x="50" y="0"/>
                </a:moveTo>
                <a:cubicBezTo>
                  <a:pt x="6" y="0"/>
                  <a:pt x="6" y="0"/>
                  <a:pt x="6" y="0"/>
                </a:cubicBezTo>
                <a:cubicBezTo>
                  <a:pt x="5" y="0"/>
                  <a:pt x="4" y="1"/>
                  <a:pt x="4" y="2"/>
                </a:cubicBezTo>
                <a:cubicBezTo>
                  <a:pt x="0" y="28"/>
                  <a:pt x="0" y="28"/>
                  <a:pt x="0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28"/>
                  <a:pt x="16" y="28"/>
                  <a:pt x="16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16"/>
                  <a:pt x="40" y="16"/>
                  <a:pt x="40" y="16"/>
                </a:cubicBezTo>
                <a:cubicBezTo>
                  <a:pt x="44" y="28"/>
                  <a:pt x="44" y="28"/>
                  <a:pt x="44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1" y="0"/>
                  <a:pt x="50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25378" y="1894758"/>
            <a:ext cx="265555" cy="267313"/>
          </a:xfrm>
          <a:custGeom>
            <a:avLst/>
            <a:gdLst>
              <a:gd name="T0" fmla="*/ 0 w 151"/>
              <a:gd name="T1" fmla="*/ 0 h 152"/>
              <a:gd name="T2" fmla="*/ 19 w 151"/>
              <a:gd name="T3" fmla="*/ 133 h 152"/>
              <a:gd name="T4" fmla="*/ 76 w 151"/>
              <a:gd name="T5" fmla="*/ 152 h 152"/>
              <a:gd name="T6" fmla="*/ 132 w 151"/>
              <a:gd name="T7" fmla="*/ 133 h 152"/>
              <a:gd name="T8" fmla="*/ 151 w 151"/>
              <a:gd name="T9" fmla="*/ 0 h 152"/>
              <a:gd name="T10" fmla="*/ 0 w 151"/>
              <a:gd name="T11" fmla="*/ 0 h 152"/>
              <a:gd name="T12" fmla="*/ 121 w 151"/>
              <a:gd name="T13" fmla="*/ 38 h 152"/>
              <a:gd name="T14" fmla="*/ 54 w 151"/>
              <a:gd name="T15" fmla="*/ 38 h 152"/>
              <a:gd name="T16" fmla="*/ 57 w 151"/>
              <a:gd name="T17" fmla="*/ 57 h 152"/>
              <a:gd name="T18" fmla="*/ 118 w 151"/>
              <a:gd name="T19" fmla="*/ 57 h 152"/>
              <a:gd name="T20" fmla="*/ 113 w 151"/>
              <a:gd name="T21" fmla="*/ 114 h 152"/>
              <a:gd name="T22" fmla="*/ 76 w 151"/>
              <a:gd name="T23" fmla="*/ 123 h 152"/>
              <a:gd name="T24" fmla="*/ 38 w 151"/>
              <a:gd name="T25" fmla="*/ 114 h 152"/>
              <a:gd name="T26" fmla="*/ 35 w 151"/>
              <a:gd name="T27" fmla="*/ 85 h 152"/>
              <a:gd name="T28" fmla="*/ 57 w 151"/>
              <a:gd name="T29" fmla="*/ 85 h 152"/>
              <a:gd name="T30" fmla="*/ 59 w 151"/>
              <a:gd name="T31" fmla="*/ 99 h 152"/>
              <a:gd name="T32" fmla="*/ 76 w 151"/>
              <a:gd name="T33" fmla="*/ 104 h 152"/>
              <a:gd name="T34" fmla="*/ 94 w 151"/>
              <a:gd name="T35" fmla="*/ 99 h 152"/>
              <a:gd name="T36" fmla="*/ 97 w 151"/>
              <a:gd name="T37" fmla="*/ 76 h 152"/>
              <a:gd name="T38" fmla="*/ 33 w 151"/>
              <a:gd name="T39" fmla="*/ 76 h 152"/>
              <a:gd name="T40" fmla="*/ 28 w 151"/>
              <a:gd name="T41" fmla="*/ 19 h 152"/>
              <a:gd name="T42" fmla="*/ 123 w 151"/>
              <a:gd name="T43" fmla="*/ 19 h 152"/>
              <a:gd name="T44" fmla="*/ 121 w 151"/>
              <a:gd name="T45" fmla="*/ 3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1" h="152">
                <a:moveTo>
                  <a:pt x="0" y="0"/>
                </a:moveTo>
                <a:lnTo>
                  <a:pt x="19" y="133"/>
                </a:lnTo>
                <a:lnTo>
                  <a:pt x="76" y="152"/>
                </a:lnTo>
                <a:lnTo>
                  <a:pt x="132" y="133"/>
                </a:lnTo>
                <a:lnTo>
                  <a:pt x="151" y="0"/>
                </a:lnTo>
                <a:lnTo>
                  <a:pt x="0" y="0"/>
                </a:lnTo>
                <a:close/>
                <a:moveTo>
                  <a:pt x="121" y="38"/>
                </a:moveTo>
                <a:lnTo>
                  <a:pt x="54" y="38"/>
                </a:lnTo>
                <a:lnTo>
                  <a:pt x="57" y="57"/>
                </a:lnTo>
                <a:lnTo>
                  <a:pt x="118" y="57"/>
                </a:lnTo>
                <a:lnTo>
                  <a:pt x="113" y="114"/>
                </a:lnTo>
                <a:lnTo>
                  <a:pt x="76" y="123"/>
                </a:lnTo>
                <a:lnTo>
                  <a:pt x="38" y="114"/>
                </a:lnTo>
                <a:lnTo>
                  <a:pt x="35" y="85"/>
                </a:lnTo>
                <a:lnTo>
                  <a:pt x="57" y="85"/>
                </a:lnTo>
                <a:lnTo>
                  <a:pt x="59" y="99"/>
                </a:lnTo>
                <a:lnTo>
                  <a:pt x="76" y="104"/>
                </a:lnTo>
                <a:lnTo>
                  <a:pt x="94" y="99"/>
                </a:lnTo>
                <a:lnTo>
                  <a:pt x="97" y="76"/>
                </a:lnTo>
                <a:lnTo>
                  <a:pt x="33" y="76"/>
                </a:lnTo>
                <a:lnTo>
                  <a:pt x="28" y="19"/>
                </a:lnTo>
                <a:lnTo>
                  <a:pt x="123" y="19"/>
                </a:lnTo>
                <a:lnTo>
                  <a:pt x="121" y="38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98641" y="1580073"/>
            <a:ext cx="253517" cy="273295"/>
          </a:xfrm>
          <a:custGeom>
            <a:avLst/>
            <a:gdLst>
              <a:gd name="T0" fmla="*/ 56 w 60"/>
              <a:gd name="T1" fmla="*/ 16 h 64"/>
              <a:gd name="T2" fmla="*/ 24 w 60"/>
              <a:gd name="T3" fmla="*/ 16 h 64"/>
              <a:gd name="T4" fmla="*/ 24 w 60"/>
              <a:gd name="T5" fmla="*/ 12 h 64"/>
              <a:gd name="T6" fmla="*/ 30 w 60"/>
              <a:gd name="T7" fmla="*/ 12 h 64"/>
              <a:gd name="T8" fmla="*/ 36 w 60"/>
              <a:gd name="T9" fmla="*/ 6 h 64"/>
              <a:gd name="T10" fmla="*/ 30 w 60"/>
              <a:gd name="T11" fmla="*/ 0 h 64"/>
              <a:gd name="T12" fmla="*/ 20 w 60"/>
              <a:gd name="T13" fmla="*/ 0 h 64"/>
              <a:gd name="T14" fmla="*/ 16 w 60"/>
              <a:gd name="T15" fmla="*/ 4 h 64"/>
              <a:gd name="T16" fmla="*/ 16 w 60"/>
              <a:gd name="T17" fmla="*/ 16 h 64"/>
              <a:gd name="T18" fmla="*/ 4 w 60"/>
              <a:gd name="T19" fmla="*/ 16 h 64"/>
              <a:gd name="T20" fmla="*/ 0 w 60"/>
              <a:gd name="T21" fmla="*/ 20 h 64"/>
              <a:gd name="T22" fmla="*/ 0 w 60"/>
              <a:gd name="T23" fmla="*/ 44 h 64"/>
              <a:gd name="T24" fmla="*/ 4 w 60"/>
              <a:gd name="T25" fmla="*/ 48 h 64"/>
              <a:gd name="T26" fmla="*/ 24 w 60"/>
              <a:gd name="T27" fmla="*/ 48 h 64"/>
              <a:gd name="T28" fmla="*/ 24 w 60"/>
              <a:gd name="T29" fmla="*/ 64 h 64"/>
              <a:gd name="T30" fmla="*/ 40 w 60"/>
              <a:gd name="T31" fmla="*/ 64 h 64"/>
              <a:gd name="T32" fmla="*/ 40 w 60"/>
              <a:gd name="T33" fmla="*/ 48 h 64"/>
              <a:gd name="T34" fmla="*/ 56 w 60"/>
              <a:gd name="T35" fmla="*/ 48 h 64"/>
              <a:gd name="T36" fmla="*/ 60 w 60"/>
              <a:gd name="T37" fmla="*/ 44 h 64"/>
              <a:gd name="T38" fmla="*/ 60 w 60"/>
              <a:gd name="T39" fmla="*/ 20 h 64"/>
              <a:gd name="T40" fmla="*/ 56 w 60"/>
              <a:gd name="T41" fmla="*/ 16 h 64"/>
              <a:gd name="T42" fmla="*/ 32 w 60"/>
              <a:gd name="T43" fmla="*/ 60 h 64"/>
              <a:gd name="T44" fmla="*/ 28 w 60"/>
              <a:gd name="T45" fmla="*/ 60 h 64"/>
              <a:gd name="T46" fmla="*/ 28 w 60"/>
              <a:gd name="T47" fmla="*/ 48 h 64"/>
              <a:gd name="T48" fmla="*/ 32 w 60"/>
              <a:gd name="T49" fmla="*/ 48 h 64"/>
              <a:gd name="T50" fmla="*/ 32 w 60"/>
              <a:gd name="T51" fmla="*/ 60 h 64"/>
              <a:gd name="T52" fmla="*/ 56 w 60"/>
              <a:gd name="T53" fmla="*/ 44 h 64"/>
              <a:gd name="T54" fmla="*/ 4 w 60"/>
              <a:gd name="T55" fmla="*/ 44 h 64"/>
              <a:gd name="T56" fmla="*/ 4 w 60"/>
              <a:gd name="T57" fmla="*/ 20 h 64"/>
              <a:gd name="T58" fmla="*/ 16 w 60"/>
              <a:gd name="T59" fmla="*/ 20 h 64"/>
              <a:gd name="T60" fmla="*/ 16 w 60"/>
              <a:gd name="T61" fmla="*/ 32 h 64"/>
              <a:gd name="T62" fmla="*/ 20 w 60"/>
              <a:gd name="T63" fmla="*/ 36 h 64"/>
              <a:gd name="T64" fmla="*/ 24 w 60"/>
              <a:gd name="T65" fmla="*/ 32 h 64"/>
              <a:gd name="T66" fmla="*/ 24 w 60"/>
              <a:gd name="T67" fmla="*/ 20 h 64"/>
              <a:gd name="T68" fmla="*/ 56 w 60"/>
              <a:gd name="T69" fmla="*/ 20 h 64"/>
              <a:gd name="T70" fmla="*/ 56 w 60"/>
              <a:gd name="T71" fmla="*/ 4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0" h="64">
                <a:moveTo>
                  <a:pt x="56" y="16"/>
                </a:moveTo>
                <a:cubicBezTo>
                  <a:pt x="24" y="16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3" y="12"/>
                  <a:pt x="36" y="9"/>
                  <a:pt x="36" y="6"/>
                </a:cubicBezTo>
                <a:cubicBezTo>
                  <a:pt x="36" y="3"/>
                  <a:pt x="33" y="0"/>
                  <a:pt x="3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8" y="0"/>
                  <a:pt x="16" y="2"/>
                  <a:pt x="16" y="4"/>
                </a:cubicBezTo>
                <a:cubicBezTo>
                  <a:pt x="16" y="16"/>
                  <a:pt x="16" y="16"/>
                  <a:pt x="16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8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6"/>
                  <a:pt x="2" y="48"/>
                  <a:pt x="4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64"/>
                  <a:pt x="24" y="64"/>
                  <a:pt x="2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48"/>
                  <a:pt x="40" y="48"/>
                  <a:pt x="40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8" y="48"/>
                  <a:pt x="60" y="46"/>
                  <a:pt x="60" y="44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18"/>
                  <a:pt x="58" y="16"/>
                  <a:pt x="56" y="16"/>
                </a:cubicBezTo>
                <a:close/>
                <a:moveTo>
                  <a:pt x="32" y="60"/>
                </a:moveTo>
                <a:cubicBezTo>
                  <a:pt x="28" y="60"/>
                  <a:pt x="28" y="60"/>
                  <a:pt x="28" y="60"/>
                </a:cubicBezTo>
                <a:cubicBezTo>
                  <a:pt x="28" y="48"/>
                  <a:pt x="28" y="48"/>
                  <a:pt x="28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60"/>
                </a:lnTo>
                <a:close/>
                <a:moveTo>
                  <a:pt x="56" y="44"/>
                </a:moveTo>
                <a:cubicBezTo>
                  <a:pt x="4" y="44"/>
                  <a:pt x="4" y="44"/>
                  <a:pt x="4" y="44"/>
                </a:cubicBezTo>
                <a:cubicBezTo>
                  <a:pt x="4" y="20"/>
                  <a:pt x="4" y="20"/>
                  <a:pt x="4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4"/>
                  <a:pt x="18" y="36"/>
                  <a:pt x="20" y="36"/>
                </a:cubicBezTo>
                <a:cubicBezTo>
                  <a:pt x="22" y="36"/>
                  <a:pt x="24" y="34"/>
                  <a:pt x="24" y="32"/>
                </a:cubicBezTo>
                <a:cubicBezTo>
                  <a:pt x="24" y="20"/>
                  <a:pt x="24" y="20"/>
                  <a:pt x="24" y="20"/>
                </a:cubicBezTo>
                <a:cubicBezTo>
                  <a:pt x="56" y="20"/>
                  <a:pt x="56" y="20"/>
                  <a:pt x="56" y="20"/>
                </a:cubicBezTo>
                <a:lnTo>
                  <a:pt x="56" y="44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91608" y="1767139"/>
            <a:ext cx="210400" cy="210400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28 w 64"/>
              <a:gd name="T11" fmla="*/ 8 h 64"/>
              <a:gd name="T12" fmla="*/ 36 w 64"/>
              <a:gd name="T13" fmla="*/ 8 h 64"/>
              <a:gd name="T14" fmla="*/ 36 w 64"/>
              <a:gd name="T15" fmla="*/ 28 h 64"/>
              <a:gd name="T16" fmla="*/ 28 w 64"/>
              <a:gd name="T17" fmla="*/ 28 h 64"/>
              <a:gd name="T18" fmla="*/ 28 w 64"/>
              <a:gd name="T19" fmla="*/ 8 h 64"/>
              <a:gd name="T20" fmla="*/ 32 w 64"/>
              <a:gd name="T21" fmla="*/ 53 h 64"/>
              <a:gd name="T22" fmla="*/ 11 w 64"/>
              <a:gd name="T23" fmla="*/ 32 h 64"/>
              <a:gd name="T24" fmla="*/ 24 w 64"/>
              <a:gd name="T25" fmla="*/ 13 h 64"/>
              <a:gd name="T26" fmla="*/ 24 w 64"/>
              <a:gd name="T27" fmla="*/ 12 h 64"/>
              <a:gd name="T28" fmla="*/ 24 w 64"/>
              <a:gd name="T29" fmla="*/ 20 h 64"/>
              <a:gd name="T30" fmla="*/ 17 w 64"/>
              <a:gd name="T31" fmla="*/ 32 h 64"/>
              <a:gd name="T32" fmla="*/ 32 w 64"/>
              <a:gd name="T33" fmla="*/ 47 h 64"/>
              <a:gd name="T34" fmla="*/ 47 w 64"/>
              <a:gd name="T35" fmla="*/ 32 h 64"/>
              <a:gd name="T36" fmla="*/ 40 w 64"/>
              <a:gd name="T37" fmla="*/ 20 h 64"/>
              <a:gd name="T38" fmla="*/ 40 w 64"/>
              <a:gd name="T39" fmla="*/ 12 h 64"/>
              <a:gd name="T40" fmla="*/ 40 w 64"/>
              <a:gd name="T41" fmla="*/ 13 h 64"/>
              <a:gd name="T42" fmla="*/ 53 w 64"/>
              <a:gd name="T43" fmla="*/ 32 h 64"/>
              <a:gd name="T44" fmla="*/ 32 w 64"/>
              <a:gd name="T45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28"/>
                  <a:pt x="36" y="28"/>
                  <a:pt x="36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8"/>
                </a:lnTo>
                <a:close/>
                <a:moveTo>
                  <a:pt x="32" y="53"/>
                </a:moveTo>
                <a:cubicBezTo>
                  <a:pt x="20" y="53"/>
                  <a:pt x="11" y="44"/>
                  <a:pt x="11" y="32"/>
                </a:cubicBezTo>
                <a:cubicBezTo>
                  <a:pt x="11" y="24"/>
                  <a:pt x="16" y="16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0" y="22"/>
                  <a:pt x="17" y="27"/>
                  <a:pt x="17" y="32"/>
                </a:cubicBezTo>
                <a:cubicBezTo>
                  <a:pt x="17" y="40"/>
                  <a:pt x="24" y="47"/>
                  <a:pt x="32" y="47"/>
                </a:cubicBezTo>
                <a:cubicBezTo>
                  <a:pt x="40" y="47"/>
                  <a:pt x="47" y="40"/>
                  <a:pt x="47" y="32"/>
                </a:cubicBezTo>
                <a:cubicBezTo>
                  <a:pt x="47" y="27"/>
                  <a:pt x="44" y="22"/>
                  <a:pt x="40" y="20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8" y="16"/>
                  <a:pt x="53" y="24"/>
                  <a:pt x="53" y="32"/>
                </a:cubicBezTo>
                <a:cubicBezTo>
                  <a:pt x="53" y="44"/>
                  <a:pt x="44" y="53"/>
                  <a:pt x="32" y="53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34785" y="2012029"/>
            <a:ext cx="256931" cy="255240"/>
          </a:xfrm>
          <a:custGeom>
            <a:avLst/>
            <a:gdLst>
              <a:gd name="T0" fmla="*/ 0 w 152"/>
              <a:gd name="T1" fmla="*/ 0 h 151"/>
              <a:gd name="T2" fmla="*/ 0 w 152"/>
              <a:gd name="T3" fmla="*/ 151 h 151"/>
              <a:gd name="T4" fmla="*/ 152 w 152"/>
              <a:gd name="T5" fmla="*/ 151 h 151"/>
              <a:gd name="T6" fmla="*/ 152 w 152"/>
              <a:gd name="T7" fmla="*/ 0 h 151"/>
              <a:gd name="T8" fmla="*/ 0 w 152"/>
              <a:gd name="T9" fmla="*/ 0 h 151"/>
              <a:gd name="T10" fmla="*/ 57 w 152"/>
              <a:gd name="T11" fmla="*/ 19 h 151"/>
              <a:gd name="T12" fmla="*/ 67 w 152"/>
              <a:gd name="T13" fmla="*/ 19 h 151"/>
              <a:gd name="T14" fmla="*/ 67 w 152"/>
              <a:gd name="T15" fmla="*/ 28 h 151"/>
              <a:gd name="T16" fmla="*/ 57 w 152"/>
              <a:gd name="T17" fmla="*/ 28 h 151"/>
              <a:gd name="T18" fmla="*/ 57 w 152"/>
              <a:gd name="T19" fmla="*/ 19 h 151"/>
              <a:gd name="T20" fmla="*/ 38 w 152"/>
              <a:gd name="T21" fmla="*/ 19 h 151"/>
              <a:gd name="T22" fmla="*/ 48 w 152"/>
              <a:gd name="T23" fmla="*/ 19 h 151"/>
              <a:gd name="T24" fmla="*/ 48 w 152"/>
              <a:gd name="T25" fmla="*/ 28 h 151"/>
              <a:gd name="T26" fmla="*/ 38 w 152"/>
              <a:gd name="T27" fmla="*/ 28 h 151"/>
              <a:gd name="T28" fmla="*/ 38 w 152"/>
              <a:gd name="T29" fmla="*/ 19 h 151"/>
              <a:gd name="T30" fmla="*/ 19 w 152"/>
              <a:gd name="T31" fmla="*/ 19 h 151"/>
              <a:gd name="T32" fmla="*/ 29 w 152"/>
              <a:gd name="T33" fmla="*/ 19 h 151"/>
              <a:gd name="T34" fmla="*/ 29 w 152"/>
              <a:gd name="T35" fmla="*/ 28 h 151"/>
              <a:gd name="T36" fmla="*/ 19 w 152"/>
              <a:gd name="T37" fmla="*/ 28 h 151"/>
              <a:gd name="T38" fmla="*/ 19 w 152"/>
              <a:gd name="T39" fmla="*/ 19 h 151"/>
              <a:gd name="T40" fmla="*/ 133 w 152"/>
              <a:gd name="T41" fmla="*/ 132 h 151"/>
              <a:gd name="T42" fmla="*/ 19 w 152"/>
              <a:gd name="T43" fmla="*/ 132 h 151"/>
              <a:gd name="T44" fmla="*/ 19 w 152"/>
              <a:gd name="T45" fmla="*/ 38 h 151"/>
              <a:gd name="T46" fmla="*/ 133 w 152"/>
              <a:gd name="T47" fmla="*/ 38 h 151"/>
              <a:gd name="T48" fmla="*/ 133 w 152"/>
              <a:gd name="T49" fmla="*/ 132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2" h="151">
                <a:moveTo>
                  <a:pt x="0" y="0"/>
                </a:moveTo>
                <a:lnTo>
                  <a:pt x="0" y="151"/>
                </a:lnTo>
                <a:lnTo>
                  <a:pt x="152" y="151"/>
                </a:lnTo>
                <a:lnTo>
                  <a:pt x="152" y="0"/>
                </a:lnTo>
                <a:lnTo>
                  <a:pt x="0" y="0"/>
                </a:lnTo>
                <a:close/>
                <a:moveTo>
                  <a:pt x="57" y="19"/>
                </a:moveTo>
                <a:lnTo>
                  <a:pt x="67" y="19"/>
                </a:lnTo>
                <a:lnTo>
                  <a:pt x="67" y="28"/>
                </a:lnTo>
                <a:lnTo>
                  <a:pt x="57" y="28"/>
                </a:lnTo>
                <a:lnTo>
                  <a:pt x="57" y="19"/>
                </a:lnTo>
                <a:close/>
                <a:moveTo>
                  <a:pt x="38" y="19"/>
                </a:moveTo>
                <a:lnTo>
                  <a:pt x="48" y="19"/>
                </a:lnTo>
                <a:lnTo>
                  <a:pt x="48" y="28"/>
                </a:lnTo>
                <a:lnTo>
                  <a:pt x="38" y="28"/>
                </a:lnTo>
                <a:lnTo>
                  <a:pt x="38" y="19"/>
                </a:lnTo>
                <a:close/>
                <a:moveTo>
                  <a:pt x="19" y="19"/>
                </a:moveTo>
                <a:lnTo>
                  <a:pt x="29" y="19"/>
                </a:lnTo>
                <a:lnTo>
                  <a:pt x="29" y="28"/>
                </a:lnTo>
                <a:lnTo>
                  <a:pt x="19" y="28"/>
                </a:lnTo>
                <a:lnTo>
                  <a:pt x="19" y="19"/>
                </a:lnTo>
                <a:close/>
                <a:moveTo>
                  <a:pt x="133" y="132"/>
                </a:moveTo>
                <a:lnTo>
                  <a:pt x="19" y="132"/>
                </a:lnTo>
                <a:lnTo>
                  <a:pt x="19" y="38"/>
                </a:lnTo>
                <a:lnTo>
                  <a:pt x="133" y="38"/>
                </a:lnTo>
                <a:lnTo>
                  <a:pt x="133" y="1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0" name="出自【趣你的PPT】(微信:qunideppt)：最优质的PPT资源库"/>
          <p:cNvSpPr/>
          <p:nvPr/>
        </p:nvSpPr>
        <p:spPr bwMode="auto">
          <a:xfrm>
            <a:off x="7549436" y="1667111"/>
            <a:ext cx="47306" cy="46062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1" name="出自【趣你的PPT】(微信:qunideppt)：最优质的PPT资源库"/>
          <p:cNvSpPr/>
          <p:nvPr/>
        </p:nvSpPr>
        <p:spPr bwMode="auto">
          <a:xfrm>
            <a:off x="7549436" y="1736826"/>
            <a:ext cx="47306" cy="47306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2" name="出自【趣你的PPT】(微信:qunideppt)：最优质的PPT资源库"/>
          <p:cNvSpPr/>
          <p:nvPr/>
        </p:nvSpPr>
        <p:spPr bwMode="auto">
          <a:xfrm>
            <a:off x="7549436" y="1807786"/>
            <a:ext cx="47306" cy="47306"/>
          </a:xfrm>
          <a:custGeom>
            <a:avLst/>
            <a:gdLst>
              <a:gd name="T0" fmla="*/ 14 w 16"/>
              <a:gd name="T1" fmla="*/ 0 h 16"/>
              <a:gd name="T2" fmla="*/ 2 w 16"/>
              <a:gd name="T3" fmla="*/ 0 h 16"/>
              <a:gd name="T4" fmla="*/ 0 w 16"/>
              <a:gd name="T5" fmla="*/ 2 h 16"/>
              <a:gd name="T6" fmla="*/ 0 w 16"/>
              <a:gd name="T7" fmla="*/ 14 h 16"/>
              <a:gd name="T8" fmla="*/ 2 w 16"/>
              <a:gd name="T9" fmla="*/ 16 h 16"/>
              <a:gd name="T10" fmla="*/ 14 w 16"/>
              <a:gd name="T11" fmla="*/ 16 h 16"/>
              <a:gd name="T12" fmla="*/ 16 w 16"/>
              <a:gd name="T13" fmla="*/ 14 h 16"/>
              <a:gd name="T14" fmla="*/ 16 w 16"/>
              <a:gd name="T15" fmla="*/ 2 h 16"/>
              <a:gd name="T16" fmla="*/ 14 w 16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6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" name="出自【趣你的PPT】(微信:qunideppt)：最优质的PPT资源库"/>
          <p:cNvSpPr/>
          <p:nvPr/>
        </p:nvSpPr>
        <p:spPr bwMode="auto">
          <a:xfrm>
            <a:off x="7620396" y="1667111"/>
            <a:ext cx="117022" cy="46062"/>
          </a:xfrm>
          <a:custGeom>
            <a:avLst/>
            <a:gdLst>
              <a:gd name="T0" fmla="*/ 38 w 40"/>
              <a:gd name="T1" fmla="*/ 0 h 16"/>
              <a:gd name="T2" fmla="*/ 2 w 40"/>
              <a:gd name="T3" fmla="*/ 0 h 16"/>
              <a:gd name="T4" fmla="*/ 0 w 40"/>
              <a:gd name="T5" fmla="*/ 2 h 16"/>
              <a:gd name="T6" fmla="*/ 0 w 40"/>
              <a:gd name="T7" fmla="*/ 14 h 16"/>
              <a:gd name="T8" fmla="*/ 2 w 40"/>
              <a:gd name="T9" fmla="*/ 16 h 16"/>
              <a:gd name="T10" fmla="*/ 38 w 40"/>
              <a:gd name="T11" fmla="*/ 16 h 16"/>
              <a:gd name="T12" fmla="*/ 40 w 40"/>
              <a:gd name="T13" fmla="*/ 14 h 16"/>
              <a:gd name="T14" fmla="*/ 40 w 40"/>
              <a:gd name="T15" fmla="*/ 2 h 16"/>
              <a:gd name="T16" fmla="*/ 38 w 4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16">
                <a:moveTo>
                  <a:pt x="3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9" y="16"/>
                  <a:pt x="40" y="15"/>
                  <a:pt x="40" y="14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4" name="出自【趣你的PPT】(微信:qunideppt)：最优质的PPT资源库"/>
          <p:cNvSpPr/>
          <p:nvPr/>
        </p:nvSpPr>
        <p:spPr bwMode="auto">
          <a:xfrm>
            <a:off x="7620396" y="1736826"/>
            <a:ext cx="117022" cy="47306"/>
          </a:xfrm>
          <a:custGeom>
            <a:avLst/>
            <a:gdLst>
              <a:gd name="T0" fmla="*/ 38 w 40"/>
              <a:gd name="T1" fmla="*/ 0 h 16"/>
              <a:gd name="T2" fmla="*/ 2 w 40"/>
              <a:gd name="T3" fmla="*/ 0 h 16"/>
              <a:gd name="T4" fmla="*/ 0 w 40"/>
              <a:gd name="T5" fmla="*/ 2 h 16"/>
              <a:gd name="T6" fmla="*/ 0 w 40"/>
              <a:gd name="T7" fmla="*/ 14 h 16"/>
              <a:gd name="T8" fmla="*/ 2 w 40"/>
              <a:gd name="T9" fmla="*/ 16 h 16"/>
              <a:gd name="T10" fmla="*/ 38 w 40"/>
              <a:gd name="T11" fmla="*/ 16 h 16"/>
              <a:gd name="T12" fmla="*/ 40 w 40"/>
              <a:gd name="T13" fmla="*/ 14 h 16"/>
              <a:gd name="T14" fmla="*/ 40 w 40"/>
              <a:gd name="T15" fmla="*/ 2 h 16"/>
              <a:gd name="T16" fmla="*/ 38 w 4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16">
                <a:moveTo>
                  <a:pt x="3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9" y="16"/>
                  <a:pt x="40" y="15"/>
                  <a:pt x="40" y="14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5" name="出自【趣你的PPT】(微信:qunideppt)：最优质的PPT资源库"/>
          <p:cNvSpPr/>
          <p:nvPr/>
        </p:nvSpPr>
        <p:spPr bwMode="auto">
          <a:xfrm>
            <a:off x="7620396" y="1807786"/>
            <a:ext cx="117022" cy="47306"/>
          </a:xfrm>
          <a:custGeom>
            <a:avLst/>
            <a:gdLst>
              <a:gd name="T0" fmla="*/ 38 w 40"/>
              <a:gd name="T1" fmla="*/ 0 h 16"/>
              <a:gd name="T2" fmla="*/ 2 w 40"/>
              <a:gd name="T3" fmla="*/ 0 h 16"/>
              <a:gd name="T4" fmla="*/ 0 w 40"/>
              <a:gd name="T5" fmla="*/ 2 h 16"/>
              <a:gd name="T6" fmla="*/ 0 w 40"/>
              <a:gd name="T7" fmla="*/ 14 h 16"/>
              <a:gd name="T8" fmla="*/ 2 w 40"/>
              <a:gd name="T9" fmla="*/ 16 h 16"/>
              <a:gd name="T10" fmla="*/ 38 w 40"/>
              <a:gd name="T11" fmla="*/ 16 h 16"/>
              <a:gd name="T12" fmla="*/ 40 w 40"/>
              <a:gd name="T13" fmla="*/ 14 h 16"/>
              <a:gd name="T14" fmla="*/ 40 w 40"/>
              <a:gd name="T15" fmla="*/ 2 h 16"/>
              <a:gd name="T16" fmla="*/ 38 w 4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16">
                <a:moveTo>
                  <a:pt x="3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9" y="16"/>
                  <a:pt x="40" y="15"/>
                  <a:pt x="40" y="14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84953" y="2035142"/>
            <a:ext cx="93748" cy="156246"/>
          </a:xfrm>
          <a:custGeom>
            <a:avLst/>
            <a:gdLst>
              <a:gd name="T0" fmla="*/ 12 w 24"/>
              <a:gd name="T1" fmla="*/ 0 h 40"/>
              <a:gd name="T2" fmla="*/ 0 w 24"/>
              <a:gd name="T3" fmla="*/ 12 h 40"/>
              <a:gd name="T4" fmla="*/ 4 w 24"/>
              <a:gd name="T5" fmla="*/ 21 h 40"/>
              <a:gd name="T6" fmla="*/ 4 w 24"/>
              <a:gd name="T7" fmla="*/ 40 h 40"/>
              <a:gd name="T8" fmla="*/ 12 w 24"/>
              <a:gd name="T9" fmla="*/ 32 h 40"/>
              <a:gd name="T10" fmla="*/ 20 w 24"/>
              <a:gd name="T11" fmla="*/ 40 h 40"/>
              <a:gd name="T12" fmla="*/ 20 w 24"/>
              <a:gd name="T13" fmla="*/ 21 h 40"/>
              <a:gd name="T14" fmla="*/ 24 w 24"/>
              <a:gd name="T15" fmla="*/ 12 h 40"/>
              <a:gd name="T16" fmla="*/ 12 w 24"/>
              <a:gd name="T17" fmla="*/ 0 h 40"/>
              <a:gd name="T18" fmla="*/ 12 w 24"/>
              <a:gd name="T19" fmla="*/ 20 h 40"/>
              <a:gd name="T20" fmla="*/ 4 w 24"/>
              <a:gd name="T21" fmla="*/ 12 h 40"/>
              <a:gd name="T22" fmla="*/ 12 w 24"/>
              <a:gd name="T23" fmla="*/ 4 h 40"/>
              <a:gd name="T24" fmla="*/ 20 w 24"/>
              <a:gd name="T25" fmla="*/ 12 h 40"/>
              <a:gd name="T26" fmla="*/ 12 w 24"/>
              <a:gd name="T27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40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6"/>
                  <a:pt x="2" y="19"/>
                  <a:pt x="4" y="21"/>
                </a:cubicBezTo>
                <a:cubicBezTo>
                  <a:pt x="4" y="40"/>
                  <a:pt x="4" y="40"/>
                  <a:pt x="4" y="40"/>
                </a:cubicBezTo>
                <a:cubicBezTo>
                  <a:pt x="12" y="32"/>
                  <a:pt x="12" y="32"/>
                  <a:pt x="12" y="32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21"/>
                  <a:pt x="20" y="21"/>
                  <a:pt x="20" y="21"/>
                </a:cubicBezTo>
                <a:cubicBezTo>
                  <a:pt x="22" y="19"/>
                  <a:pt x="24" y="16"/>
                  <a:pt x="24" y="12"/>
                </a:cubicBezTo>
                <a:cubicBezTo>
                  <a:pt x="24" y="5"/>
                  <a:pt x="19" y="0"/>
                  <a:pt x="12" y="0"/>
                </a:cubicBezTo>
                <a:close/>
                <a:moveTo>
                  <a:pt x="12" y="20"/>
                </a:moveTo>
                <a:cubicBezTo>
                  <a:pt x="8" y="20"/>
                  <a:pt x="4" y="16"/>
                  <a:pt x="4" y="12"/>
                </a:cubicBezTo>
                <a:cubicBezTo>
                  <a:pt x="4" y="8"/>
                  <a:pt x="8" y="4"/>
                  <a:pt x="12" y="4"/>
                </a:cubicBezTo>
                <a:cubicBezTo>
                  <a:pt x="16" y="4"/>
                  <a:pt x="20" y="8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出自【趣你的PPT】(微信:qunideppt)：最优质的PPT资源库"/>
          <p:cNvSpPr/>
          <p:nvPr/>
        </p:nvSpPr>
        <p:spPr bwMode="auto">
          <a:xfrm>
            <a:off x="7145154" y="1941394"/>
            <a:ext cx="202297" cy="249993"/>
          </a:xfrm>
          <a:custGeom>
            <a:avLst/>
            <a:gdLst>
              <a:gd name="T0" fmla="*/ 64 w 123"/>
              <a:gd name="T1" fmla="*/ 133 h 152"/>
              <a:gd name="T2" fmla="*/ 19 w 123"/>
              <a:gd name="T3" fmla="*/ 133 h 152"/>
              <a:gd name="T4" fmla="*/ 19 w 123"/>
              <a:gd name="T5" fmla="*/ 19 h 152"/>
              <a:gd name="T6" fmla="*/ 71 w 123"/>
              <a:gd name="T7" fmla="*/ 19 h 152"/>
              <a:gd name="T8" fmla="*/ 100 w 123"/>
              <a:gd name="T9" fmla="*/ 48 h 152"/>
              <a:gd name="T10" fmla="*/ 123 w 123"/>
              <a:gd name="T11" fmla="*/ 48 h 152"/>
              <a:gd name="T12" fmla="*/ 123 w 123"/>
              <a:gd name="T13" fmla="*/ 43 h 152"/>
              <a:gd name="T14" fmla="*/ 81 w 123"/>
              <a:gd name="T15" fmla="*/ 0 h 152"/>
              <a:gd name="T16" fmla="*/ 0 w 123"/>
              <a:gd name="T17" fmla="*/ 0 h 152"/>
              <a:gd name="T18" fmla="*/ 0 w 123"/>
              <a:gd name="T19" fmla="*/ 152 h 152"/>
              <a:gd name="T20" fmla="*/ 81 w 123"/>
              <a:gd name="T21" fmla="*/ 152 h 152"/>
              <a:gd name="T22" fmla="*/ 64 w 123"/>
              <a:gd name="T23" fmla="*/ 133 h 152"/>
              <a:gd name="T24" fmla="*/ 64 w 123"/>
              <a:gd name="T25" fmla="*/ 13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" h="152">
                <a:moveTo>
                  <a:pt x="64" y="133"/>
                </a:moveTo>
                <a:lnTo>
                  <a:pt x="19" y="133"/>
                </a:lnTo>
                <a:lnTo>
                  <a:pt x="19" y="19"/>
                </a:lnTo>
                <a:lnTo>
                  <a:pt x="71" y="19"/>
                </a:lnTo>
                <a:lnTo>
                  <a:pt x="100" y="48"/>
                </a:lnTo>
                <a:lnTo>
                  <a:pt x="123" y="48"/>
                </a:lnTo>
                <a:lnTo>
                  <a:pt x="123" y="43"/>
                </a:lnTo>
                <a:lnTo>
                  <a:pt x="81" y="0"/>
                </a:lnTo>
                <a:lnTo>
                  <a:pt x="0" y="0"/>
                </a:lnTo>
                <a:lnTo>
                  <a:pt x="0" y="152"/>
                </a:lnTo>
                <a:lnTo>
                  <a:pt x="81" y="152"/>
                </a:lnTo>
                <a:lnTo>
                  <a:pt x="64" y="133"/>
                </a:lnTo>
                <a:lnTo>
                  <a:pt x="64" y="133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92850" y="2020340"/>
            <a:ext cx="77301" cy="14802"/>
          </a:xfrm>
          <a:prstGeom prst="rect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92850" y="2051589"/>
            <a:ext cx="77301" cy="14802"/>
          </a:xfrm>
          <a:prstGeom prst="rect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92850" y="2082838"/>
            <a:ext cx="77301" cy="14802"/>
          </a:xfrm>
          <a:prstGeom prst="rect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" name="出自【趣你的PPT】(微信:qunideppt)：最优质的PPT资源库"/>
          <p:cNvSpPr/>
          <p:nvPr/>
        </p:nvSpPr>
        <p:spPr bwMode="auto">
          <a:xfrm rot="21346805">
            <a:off x="6918203" y="2030265"/>
            <a:ext cx="171541" cy="171541"/>
          </a:xfrm>
          <a:custGeom>
            <a:avLst/>
            <a:gdLst>
              <a:gd name="T0" fmla="*/ 37 w 39"/>
              <a:gd name="T1" fmla="*/ 2 h 39"/>
              <a:gd name="T2" fmla="*/ 31 w 39"/>
              <a:gd name="T3" fmla="*/ 3 h 39"/>
              <a:gd name="T4" fmla="*/ 12 w 39"/>
              <a:gd name="T5" fmla="*/ 22 h 39"/>
              <a:gd name="T6" fmla="*/ 0 w 39"/>
              <a:gd name="T7" fmla="*/ 29 h 39"/>
              <a:gd name="T8" fmla="*/ 10 w 39"/>
              <a:gd name="T9" fmla="*/ 39 h 39"/>
              <a:gd name="T10" fmla="*/ 17 w 39"/>
              <a:gd name="T11" fmla="*/ 27 h 39"/>
              <a:gd name="T12" fmla="*/ 36 w 39"/>
              <a:gd name="T13" fmla="*/ 8 h 39"/>
              <a:gd name="T14" fmla="*/ 37 w 39"/>
              <a:gd name="T1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" h="39">
                <a:moveTo>
                  <a:pt x="37" y="2"/>
                </a:moveTo>
                <a:cubicBezTo>
                  <a:pt x="34" y="0"/>
                  <a:pt x="31" y="3"/>
                  <a:pt x="31" y="3"/>
                </a:cubicBezTo>
                <a:cubicBezTo>
                  <a:pt x="31" y="3"/>
                  <a:pt x="15" y="19"/>
                  <a:pt x="12" y="22"/>
                </a:cubicBezTo>
                <a:cubicBezTo>
                  <a:pt x="9" y="25"/>
                  <a:pt x="0" y="29"/>
                  <a:pt x="0" y="2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4" y="30"/>
                  <a:pt x="17" y="27"/>
                </a:cubicBezTo>
                <a:cubicBezTo>
                  <a:pt x="20" y="24"/>
                  <a:pt x="36" y="8"/>
                  <a:pt x="36" y="8"/>
                </a:cubicBezTo>
                <a:cubicBezTo>
                  <a:pt x="36" y="8"/>
                  <a:pt x="39" y="5"/>
                  <a:pt x="37" y="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出自【趣你的PPT】(微信:qunideppt)：最优质的PPT资源库"/>
          <p:cNvSpPr>
            <a:spLocks noEditPoints="1"/>
          </p:cNvSpPr>
          <p:nvPr/>
        </p:nvSpPr>
        <p:spPr bwMode="auto">
          <a:xfrm rot="21346805">
            <a:off x="6821727" y="2180748"/>
            <a:ext cx="136115" cy="145437"/>
          </a:xfrm>
          <a:custGeom>
            <a:avLst/>
            <a:gdLst>
              <a:gd name="T0" fmla="*/ 12 w 31"/>
              <a:gd name="T1" fmla="*/ 7 h 33"/>
              <a:gd name="T2" fmla="*/ 0 w 31"/>
              <a:gd name="T3" fmla="*/ 27 h 33"/>
              <a:gd name="T4" fmla="*/ 31 w 31"/>
              <a:gd name="T5" fmla="*/ 10 h 33"/>
              <a:gd name="T6" fmla="*/ 21 w 31"/>
              <a:gd name="T7" fmla="*/ 0 h 33"/>
              <a:gd name="T8" fmla="*/ 12 w 31"/>
              <a:gd name="T9" fmla="*/ 7 h 33"/>
              <a:gd name="T10" fmla="*/ 9 w 31"/>
              <a:gd name="T11" fmla="*/ 24 h 33"/>
              <a:gd name="T12" fmla="*/ 20 w 31"/>
              <a:gd name="T13" fmla="*/ 4 h 33"/>
              <a:gd name="T14" fmla="*/ 9 w 31"/>
              <a:gd name="T15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33">
                <a:moveTo>
                  <a:pt x="12" y="7"/>
                </a:moveTo>
                <a:cubicBezTo>
                  <a:pt x="7" y="19"/>
                  <a:pt x="8" y="25"/>
                  <a:pt x="0" y="27"/>
                </a:cubicBezTo>
                <a:cubicBezTo>
                  <a:pt x="31" y="33"/>
                  <a:pt x="31" y="10"/>
                  <a:pt x="31" y="1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14" y="2"/>
                  <a:pt x="12" y="7"/>
                </a:cubicBezTo>
                <a:close/>
                <a:moveTo>
                  <a:pt x="9" y="24"/>
                </a:moveTo>
                <a:cubicBezTo>
                  <a:pt x="11" y="21"/>
                  <a:pt x="15" y="8"/>
                  <a:pt x="20" y="4"/>
                </a:cubicBezTo>
                <a:cubicBezTo>
                  <a:pt x="23" y="7"/>
                  <a:pt x="20" y="17"/>
                  <a:pt x="9" y="2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81441" y="2205185"/>
            <a:ext cx="299820" cy="301806"/>
          </a:xfrm>
          <a:custGeom>
            <a:avLst/>
            <a:gdLst>
              <a:gd name="T0" fmla="*/ 76 w 151"/>
              <a:gd name="T1" fmla="*/ 0 h 152"/>
              <a:gd name="T2" fmla="*/ 9 w 151"/>
              <a:gd name="T3" fmla="*/ 142 h 152"/>
              <a:gd name="T4" fmla="*/ 0 w 151"/>
              <a:gd name="T5" fmla="*/ 152 h 152"/>
              <a:gd name="T6" fmla="*/ 151 w 151"/>
              <a:gd name="T7" fmla="*/ 38 h 152"/>
              <a:gd name="T8" fmla="*/ 57 w 151"/>
              <a:gd name="T9" fmla="*/ 142 h 152"/>
              <a:gd name="T10" fmla="*/ 28 w 151"/>
              <a:gd name="T11" fmla="*/ 123 h 152"/>
              <a:gd name="T12" fmla="*/ 57 w 151"/>
              <a:gd name="T13" fmla="*/ 142 h 152"/>
              <a:gd name="T14" fmla="*/ 19 w 151"/>
              <a:gd name="T15" fmla="*/ 104 h 152"/>
              <a:gd name="T16" fmla="*/ 66 w 151"/>
              <a:gd name="T17" fmla="*/ 95 h 152"/>
              <a:gd name="T18" fmla="*/ 66 w 151"/>
              <a:gd name="T19" fmla="*/ 85 h 152"/>
              <a:gd name="T20" fmla="*/ 19 w 151"/>
              <a:gd name="T21" fmla="*/ 76 h 152"/>
              <a:gd name="T22" fmla="*/ 66 w 151"/>
              <a:gd name="T23" fmla="*/ 85 h 152"/>
              <a:gd name="T24" fmla="*/ 19 w 151"/>
              <a:gd name="T25" fmla="*/ 66 h 152"/>
              <a:gd name="T26" fmla="*/ 66 w 151"/>
              <a:gd name="T27" fmla="*/ 57 h 152"/>
              <a:gd name="T28" fmla="*/ 66 w 151"/>
              <a:gd name="T29" fmla="*/ 47 h 152"/>
              <a:gd name="T30" fmla="*/ 19 w 151"/>
              <a:gd name="T31" fmla="*/ 38 h 152"/>
              <a:gd name="T32" fmla="*/ 66 w 151"/>
              <a:gd name="T33" fmla="*/ 47 h 152"/>
              <a:gd name="T34" fmla="*/ 19 w 151"/>
              <a:gd name="T35" fmla="*/ 29 h 152"/>
              <a:gd name="T36" fmla="*/ 66 w 151"/>
              <a:gd name="T37" fmla="*/ 19 h 152"/>
              <a:gd name="T38" fmla="*/ 113 w 151"/>
              <a:gd name="T39" fmla="*/ 133 h 152"/>
              <a:gd name="T40" fmla="*/ 95 w 151"/>
              <a:gd name="T41" fmla="*/ 114 h 152"/>
              <a:gd name="T42" fmla="*/ 113 w 151"/>
              <a:gd name="T43" fmla="*/ 133 h 152"/>
              <a:gd name="T44" fmla="*/ 95 w 151"/>
              <a:gd name="T45" fmla="*/ 104 h 152"/>
              <a:gd name="T46" fmla="*/ 113 w 151"/>
              <a:gd name="T47" fmla="*/ 85 h 152"/>
              <a:gd name="T48" fmla="*/ 113 w 151"/>
              <a:gd name="T49" fmla="*/ 76 h 152"/>
              <a:gd name="T50" fmla="*/ 95 w 151"/>
              <a:gd name="T51" fmla="*/ 57 h 152"/>
              <a:gd name="T52" fmla="*/ 113 w 151"/>
              <a:gd name="T53" fmla="*/ 76 h 152"/>
              <a:gd name="T54" fmla="*/ 123 w 151"/>
              <a:gd name="T55" fmla="*/ 133 h 152"/>
              <a:gd name="T56" fmla="*/ 142 w 151"/>
              <a:gd name="T57" fmla="*/ 114 h 152"/>
              <a:gd name="T58" fmla="*/ 142 w 151"/>
              <a:gd name="T59" fmla="*/ 104 h 152"/>
              <a:gd name="T60" fmla="*/ 123 w 151"/>
              <a:gd name="T61" fmla="*/ 85 h 152"/>
              <a:gd name="T62" fmla="*/ 142 w 151"/>
              <a:gd name="T63" fmla="*/ 104 h 152"/>
              <a:gd name="T64" fmla="*/ 123 w 151"/>
              <a:gd name="T65" fmla="*/ 76 h 152"/>
              <a:gd name="T66" fmla="*/ 142 w 151"/>
              <a:gd name="T67" fmla="*/ 5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" h="152">
                <a:moveTo>
                  <a:pt x="76" y="38"/>
                </a:moveTo>
                <a:lnTo>
                  <a:pt x="76" y="0"/>
                </a:lnTo>
                <a:lnTo>
                  <a:pt x="9" y="0"/>
                </a:lnTo>
                <a:lnTo>
                  <a:pt x="9" y="142"/>
                </a:lnTo>
                <a:lnTo>
                  <a:pt x="0" y="142"/>
                </a:lnTo>
                <a:lnTo>
                  <a:pt x="0" y="152"/>
                </a:lnTo>
                <a:lnTo>
                  <a:pt x="151" y="152"/>
                </a:lnTo>
                <a:lnTo>
                  <a:pt x="151" y="38"/>
                </a:lnTo>
                <a:lnTo>
                  <a:pt x="76" y="38"/>
                </a:lnTo>
                <a:close/>
                <a:moveTo>
                  <a:pt x="57" y="142"/>
                </a:moveTo>
                <a:lnTo>
                  <a:pt x="28" y="142"/>
                </a:lnTo>
                <a:lnTo>
                  <a:pt x="28" y="123"/>
                </a:lnTo>
                <a:lnTo>
                  <a:pt x="57" y="123"/>
                </a:lnTo>
                <a:lnTo>
                  <a:pt x="57" y="142"/>
                </a:lnTo>
                <a:close/>
                <a:moveTo>
                  <a:pt x="66" y="104"/>
                </a:moveTo>
                <a:lnTo>
                  <a:pt x="19" y="104"/>
                </a:lnTo>
                <a:lnTo>
                  <a:pt x="19" y="95"/>
                </a:lnTo>
                <a:lnTo>
                  <a:pt x="66" y="95"/>
                </a:lnTo>
                <a:lnTo>
                  <a:pt x="66" y="104"/>
                </a:lnTo>
                <a:close/>
                <a:moveTo>
                  <a:pt x="66" y="85"/>
                </a:moveTo>
                <a:lnTo>
                  <a:pt x="19" y="85"/>
                </a:lnTo>
                <a:lnTo>
                  <a:pt x="19" y="76"/>
                </a:lnTo>
                <a:lnTo>
                  <a:pt x="66" y="76"/>
                </a:lnTo>
                <a:lnTo>
                  <a:pt x="66" y="85"/>
                </a:lnTo>
                <a:close/>
                <a:moveTo>
                  <a:pt x="66" y="66"/>
                </a:moveTo>
                <a:lnTo>
                  <a:pt x="19" y="66"/>
                </a:lnTo>
                <a:lnTo>
                  <a:pt x="19" y="57"/>
                </a:lnTo>
                <a:lnTo>
                  <a:pt x="66" y="57"/>
                </a:lnTo>
                <a:lnTo>
                  <a:pt x="66" y="66"/>
                </a:lnTo>
                <a:close/>
                <a:moveTo>
                  <a:pt x="66" y="47"/>
                </a:moveTo>
                <a:lnTo>
                  <a:pt x="19" y="47"/>
                </a:lnTo>
                <a:lnTo>
                  <a:pt x="19" y="38"/>
                </a:lnTo>
                <a:lnTo>
                  <a:pt x="66" y="38"/>
                </a:lnTo>
                <a:lnTo>
                  <a:pt x="66" y="47"/>
                </a:lnTo>
                <a:close/>
                <a:moveTo>
                  <a:pt x="66" y="29"/>
                </a:moveTo>
                <a:lnTo>
                  <a:pt x="19" y="29"/>
                </a:lnTo>
                <a:lnTo>
                  <a:pt x="19" y="19"/>
                </a:lnTo>
                <a:lnTo>
                  <a:pt x="66" y="19"/>
                </a:lnTo>
                <a:lnTo>
                  <a:pt x="66" y="29"/>
                </a:lnTo>
                <a:close/>
                <a:moveTo>
                  <a:pt x="113" y="133"/>
                </a:moveTo>
                <a:lnTo>
                  <a:pt x="95" y="133"/>
                </a:lnTo>
                <a:lnTo>
                  <a:pt x="95" y="114"/>
                </a:lnTo>
                <a:lnTo>
                  <a:pt x="113" y="114"/>
                </a:lnTo>
                <a:lnTo>
                  <a:pt x="113" y="133"/>
                </a:lnTo>
                <a:close/>
                <a:moveTo>
                  <a:pt x="113" y="104"/>
                </a:moveTo>
                <a:lnTo>
                  <a:pt x="95" y="104"/>
                </a:lnTo>
                <a:lnTo>
                  <a:pt x="95" y="85"/>
                </a:lnTo>
                <a:lnTo>
                  <a:pt x="113" y="85"/>
                </a:lnTo>
                <a:lnTo>
                  <a:pt x="113" y="104"/>
                </a:lnTo>
                <a:close/>
                <a:moveTo>
                  <a:pt x="113" y="76"/>
                </a:moveTo>
                <a:lnTo>
                  <a:pt x="95" y="76"/>
                </a:lnTo>
                <a:lnTo>
                  <a:pt x="95" y="57"/>
                </a:lnTo>
                <a:lnTo>
                  <a:pt x="113" y="57"/>
                </a:lnTo>
                <a:lnTo>
                  <a:pt x="113" y="76"/>
                </a:lnTo>
                <a:close/>
                <a:moveTo>
                  <a:pt x="142" y="133"/>
                </a:moveTo>
                <a:lnTo>
                  <a:pt x="123" y="133"/>
                </a:lnTo>
                <a:lnTo>
                  <a:pt x="123" y="114"/>
                </a:lnTo>
                <a:lnTo>
                  <a:pt x="142" y="114"/>
                </a:lnTo>
                <a:lnTo>
                  <a:pt x="142" y="133"/>
                </a:lnTo>
                <a:close/>
                <a:moveTo>
                  <a:pt x="142" y="104"/>
                </a:moveTo>
                <a:lnTo>
                  <a:pt x="123" y="104"/>
                </a:lnTo>
                <a:lnTo>
                  <a:pt x="123" y="85"/>
                </a:lnTo>
                <a:lnTo>
                  <a:pt x="142" y="85"/>
                </a:lnTo>
                <a:lnTo>
                  <a:pt x="142" y="104"/>
                </a:lnTo>
                <a:close/>
                <a:moveTo>
                  <a:pt x="142" y="76"/>
                </a:moveTo>
                <a:lnTo>
                  <a:pt x="123" y="76"/>
                </a:lnTo>
                <a:lnTo>
                  <a:pt x="123" y="57"/>
                </a:lnTo>
                <a:lnTo>
                  <a:pt x="142" y="57"/>
                </a:lnTo>
                <a:lnTo>
                  <a:pt x="142" y="76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86643" y="2374196"/>
            <a:ext cx="264110" cy="231096"/>
          </a:xfrm>
          <a:custGeom>
            <a:avLst/>
            <a:gdLst>
              <a:gd name="T0" fmla="*/ 48 w 64"/>
              <a:gd name="T1" fmla="*/ 38 h 56"/>
              <a:gd name="T2" fmla="*/ 51 w 64"/>
              <a:gd name="T3" fmla="*/ 6 h 56"/>
              <a:gd name="T4" fmla="*/ 50 w 64"/>
              <a:gd name="T5" fmla="*/ 3 h 56"/>
              <a:gd name="T6" fmla="*/ 32 w 64"/>
              <a:gd name="T7" fmla="*/ 0 h 56"/>
              <a:gd name="T8" fmla="*/ 14 w 64"/>
              <a:gd name="T9" fmla="*/ 3 h 56"/>
              <a:gd name="T10" fmla="*/ 13 w 64"/>
              <a:gd name="T11" fmla="*/ 6 h 56"/>
              <a:gd name="T12" fmla="*/ 16 w 64"/>
              <a:gd name="T13" fmla="*/ 38 h 56"/>
              <a:gd name="T14" fmla="*/ 0 w 64"/>
              <a:gd name="T15" fmla="*/ 40 h 56"/>
              <a:gd name="T16" fmla="*/ 12 w 64"/>
              <a:gd name="T17" fmla="*/ 52 h 56"/>
              <a:gd name="T18" fmla="*/ 32 w 64"/>
              <a:gd name="T19" fmla="*/ 56 h 56"/>
              <a:gd name="T20" fmla="*/ 52 w 64"/>
              <a:gd name="T21" fmla="*/ 52 h 56"/>
              <a:gd name="T22" fmla="*/ 64 w 64"/>
              <a:gd name="T23" fmla="*/ 40 h 56"/>
              <a:gd name="T24" fmla="*/ 48 w 64"/>
              <a:gd name="T25" fmla="*/ 38 h 56"/>
              <a:gd name="T26" fmla="*/ 24 w 64"/>
              <a:gd name="T27" fmla="*/ 7 h 56"/>
              <a:gd name="T28" fmla="*/ 24 w 64"/>
              <a:gd name="T29" fmla="*/ 7 h 56"/>
              <a:gd name="T30" fmla="*/ 27 w 64"/>
              <a:gd name="T31" fmla="*/ 32 h 56"/>
              <a:gd name="T32" fmla="*/ 27 w 64"/>
              <a:gd name="T33" fmla="*/ 40 h 56"/>
              <a:gd name="T34" fmla="*/ 19 w 64"/>
              <a:gd name="T35" fmla="*/ 39 h 56"/>
              <a:gd name="T36" fmla="*/ 19 w 64"/>
              <a:gd name="T37" fmla="*/ 33 h 56"/>
              <a:gd name="T38" fmla="*/ 16 w 64"/>
              <a:gd name="T39" fmla="*/ 7 h 56"/>
              <a:gd name="T40" fmla="*/ 16 w 64"/>
              <a:gd name="T41" fmla="*/ 6 h 56"/>
              <a:gd name="T42" fmla="*/ 24 w 64"/>
              <a:gd name="T43" fmla="*/ 7 h 56"/>
              <a:gd name="T44" fmla="*/ 61 w 64"/>
              <a:gd name="T45" fmla="*/ 42 h 56"/>
              <a:gd name="T46" fmla="*/ 60 w 64"/>
              <a:gd name="T47" fmla="*/ 42 h 56"/>
              <a:gd name="T48" fmla="*/ 52 w 64"/>
              <a:gd name="T49" fmla="*/ 48 h 56"/>
              <a:gd name="T50" fmla="*/ 32 w 64"/>
              <a:gd name="T51" fmla="*/ 52 h 56"/>
              <a:gd name="T52" fmla="*/ 12 w 64"/>
              <a:gd name="T53" fmla="*/ 48 h 56"/>
              <a:gd name="T54" fmla="*/ 4 w 64"/>
              <a:gd name="T55" fmla="*/ 42 h 56"/>
              <a:gd name="T56" fmla="*/ 3 w 64"/>
              <a:gd name="T57" fmla="*/ 42 h 56"/>
              <a:gd name="T58" fmla="*/ 3 w 64"/>
              <a:gd name="T59" fmla="*/ 42 h 56"/>
              <a:gd name="T60" fmla="*/ 5 w 64"/>
              <a:gd name="T61" fmla="*/ 40 h 56"/>
              <a:gd name="T62" fmla="*/ 7 w 64"/>
              <a:gd name="T63" fmla="*/ 40 h 56"/>
              <a:gd name="T64" fmla="*/ 12 w 64"/>
              <a:gd name="T65" fmla="*/ 43 h 56"/>
              <a:gd name="T66" fmla="*/ 32 w 64"/>
              <a:gd name="T67" fmla="*/ 47 h 56"/>
              <a:gd name="T68" fmla="*/ 52 w 64"/>
              <a:gd name="T69" fmla="*/ 43 h 56"/>
              <a:gd name="T70" fmla="*/ 57 w 64"/>
              <a:gd name="T71" fmla="*/ 40 h 56"/>
              <a:gd name="T72" fmla="*/ 59 w 64"/>
              <a:gd name="T73" fmla="*/ 40 h 56"/>
              <a:gd name="T74" fmla="*/ 61 w 64"/>
              <a:gd name="T75" fmla="*/ 4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4" h="56">
                <a:moveTo>
                  <a:pt x="48" y="38"/>
                </a:moveTo>
                <a:cubicBezTo>
                  <a:pt x="48" y="26"/>
                  <a:pt x="48" y="16"/>
                  <a:pt x="51" y="6"/>
                </a:cubicBezTo>
                <a:cubicBezTo>
                  <a:pt x="52" y="5"/>
                  <a:pt x="51" y="4"/>
                  <a:pt x="50" y="3"/>
                </a:cubicBezTo>
                <a:cubicBezTo>
                  <a:pt x="47" y="2"/>
                  <a:pt x="41" y="0"/>
                  <a:pt x="32" y="0"/>
                </a:cubicBezTo>
                <a:cubicBezTo>
                  <a:pt x="23" y="0"/>
                  <a:pt x="17" y="2"/>
                  <a:pt x="14" y="3"/>
                </a:cubicBezTo>
                <a:cubicBezTo>
                  <a:pt x="13" y="4"/>
                  <a:pt x="12" y="5"/>
                  <a:pt x="13" y="6"/>
                </a:cubicBezTo>
                <a:cubicBezTo>
                  <a:pt x="16" y="16"/>
                  <a:pt x="16" y="26"/>
                  <a:pt x="16" y="38"/>
                </a:cubicBezTo>
                <a:cubicBezTo>
                  <a:pt x="6" y="36"/>
                  <a:pt x="0" y="35"/>
                  <a:pt x="0" y="40"/>
                </a:cubicBezTo>
                <a:cubicBezTo>
                  <a:pt x="0" y="43"/>
                  <a:pt x="4" y="48"/>
                  <a:pt x="12" y="52"/>
                </a:cubicBezTo>
                <a:cubicBezTo>
                  <a:pt x="17" y="54"/>
                  <a:pt x="24" y="56"/>
                  <a:pt x="32" y="56"/>
                </a:cubicBezTo>
                <a:cubicBezTo>
                  <a:pt x="40" y="56"/>
                  <a:pt x="47" y="54"/>
                  <a:pt x="52" y="52"/>
                </a:cubicBezTo>
                <a:cubicBezTo>
                  <a:pt x="60" y="48"/>
                  <a:pt x="64" y="43"/>
                  <a:pt x="64" y="40"/>
                </a:cubicBezTo>
                <a:cubicBezTo>
                  <a:pt x="64" y="35"/>
                  <a:pt x="58" y="36"/>
                  <a:pt x="48" y="38"/>
                </a:cubicBezTo>
                <a:close/>
                <a:moveTo>
                  <a:pt x="24" y="7"/>
                </a:moveTo>
                <a:cubicBezTo>
                  <a:pt x="24" y="7"/>
                  <a:pt x="24" y="7"/>
                  <a:pt x="24" y="7"/>
                </a:cubicBezTo>
                <a:cubicBezTo>
                  <a:pt x="26" y="15"/>
                  <a:pt x="27" y="23"/>
                  <a:pt x="27" y="32"/>
                </a:cubicBezTo>
                <a:cubicBezTo>
                  <a:pt x="27" y="35"/>
                  <a:pt x="27" y="37"/>
                  <a:pt x="27" y="40"/>
                </a:cubicBezTo>
                <a:cubicBezTo>
                  <a:pt x="26" y="39"/>
                  <a:pt x="20" y="39"/>
                  <a:pt x="19" y="39"/>
                </a:cubicBezTo>
                <a:cubicBezTo>
                  <a:pt x="19" y="37"/>
                  <a:pt x="19" y="35"/>
                  <a:pt x="19" y="33"/>
                </a:cubicBezTo>
                <a:cubicBezTo>
                  <a:pt x="19" y="24"/>
                  <a:pt x="18" y="15"/>
                  <a:pt x="16" y="7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7"/>
                  <a:pt x="22" y="7"/>
                  <a:pt x="24" y="7"/>
                </a:cubicBezTo>
                <a:close/>
                <a:moveTo>
                  <a:pt x="61" y="42"/>
                </a:moveTo>
                <a:cubicBezTo>
                  <a:pt x="60" y="42"/>
                  <a:pt x="60" y="42"/>
                  <a:pt x="60" y="42"/>
                </a:cubicBezTo>
                <a:cubicBezTo>
                  <a:pt x="58" y="45"/>
                  <a:pt x="55" y="46"/>
                  <a:pt x="52" y="48"/>
                </a:cubicBezTo>
                <a:cubicBezTo>
                  <a:pt x="47" y="51"/>
                  <a:pt x="40" y="52"/>
                  <a:pt x="32" y="52"/>
                </a:cubicBezTo>
                <a:cubicBezTo>
                  <a:pt x="25" y="52"/>
                  <a:pt x="17" y="51"/>
                  <a:pt x="12" y="48"/>
                </a:cubicBezTo>
                <a:cubicBezTo>
                  <a:pt x="9" y="46"/>
                  <a:pt x="6" y="45"/>
                  <a:pt x="4" y="42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1"/>
                  <a:pt x="4" y="40"/>
                  <a:pt x="5" y="40"/>
                </a:cubicBezTo>
                <a:cubicBezTo>
                  <a:pt x="6" y="39"/>
                  <a:pt x="7" y="39"/>
                  <a:pt x="7" y="40"/>
                </a:cubicBezTo>
                <a:cubicBezTo>
                  <a:pt x="9" y="41"/>
                  <a:pt x="10" y="42"/>
                  <a:pt x="12" y="43"/>
                </a:cubicBezTo>
                <a:cubicBezTo>
                  <a:pt x="17" y="45"/>
                  <a:pt x="25" y="47"/>
                  <a:pt x="32" y="47"/>
                </a:cubicBezTo>
                <a:cubicBezTo>
                  <a:pt x="39" y="47"/>
                  <a:pt x="47" y="45"/>
                  <a:pt x="52" y="43"/>
                </a:cubicBezTo>
                <a:cubicBezTo>
                  <a:pt x="54" y="42"/>
                  <a:pt x="55" y="41"/>
                  <a:pt x="57" y="40"/>
                </a:cubicBezTo>
                <a:cubicBezTo>
                  <a:pt x="58" y="39"/>
                  <a:pt x="59" y="39"/>
                  <a:pt x="59" y="40"/>
                </a:cubicBezTo>
                <a:cubicBezTo>
                  <a:pt x="60" y="40"/>
                  <a:pt x="61" y="41"/>
                  <a:pt x="61" y="4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5" name="出自【趣你的PPT】(微信:qunideppt)：最优质的PPT资源库"/>
          <p:cNvSpPr/>
          <p:nvPr/>
        </p:nvSpPr>
        <p:spPr bwMode="auto">
          <a:xfrm>
            <a:off x="7315753" y="2269859"/>
            <a:ext cx="110375" cy="109512"/>
          </a:xfrm>
          <a:custGeom>
            <a:avLst/>
            <a:gdLst>
              <a:gd name="T0" fmla="*/ 37 w 54"/>
              <a:gd name="T1" fmla="*/ 23 h 54"/>
              <a:gd name="T2" fmla="*/ 31 w 54"/>
              <a:gd name="T3" fmla="*/ 23 h 54"/>
              <a:gd name="T4" fmla="*/ 28 w 54"/>
              <a:gd name="T5" fmla="*/ 8 h 54"/>
              <a:gd name="T6" fmla="*/ 20 w 54"/>
              <a:gd name="T7" fmla="*/ 0 h 54"/>
              <a:gd name="T8" fmla="*/ 17 w 54"/>
              <a:gd name="T9" fmla="*/ 14 h 54"/>
              <a:gd name="T10" fmla="*/ 26 w 54"/>
              <a:gd name="T11" fmla="*/ 23 h 54"/>
              <a:gd name="T12" fmla="*/ 23 w 54"/>
              <a:gd name="T13" fmla="*/ 25 h 54"/>
              <a:gd name="T14" fmla="*/ 14 w 54"/>
              <a:gd name="T15" fmla="*/ 17 h 54"/>
              <a:gd name="T16" fmla="*/ 0 w 54"/>
              <a:gd name="T17" fmla="*/ 20 h 54"/>
              <a:gd name="T18" fmla="*/ 9 w 54"/>
              <a:gd name="T19" fmla="*/ 28 h 54"/>
              <a:gd name="T20" fmla="*/ 23 w 54"/>
              <a:gd name="T21" fmla="*/ 31 h 54"/>
              <a:gd name="T22" fmla="*/ 23 w 54"/>
              <a:gd name="T23" fmla="*/ 37 h 54"/>
              <a:gd name="T24" fmla="*/ 40 w 54"/>
              <a:gd name="T25" fmla="*/ 54 h 54"/>
              <a:gd name="T26" fmla="*/ 54 w 54"/>
              <a:gd name="T27" fmla="*/ 40 h 54"/>
              <a:gd name="T28" fmla="*/ 37 w 54"/>
              <a:gd name="T29" fmla="*/ 2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" h="54">
                <a:moveTo>
                  <a:pt x="37" y="23"/>
                </a:moveTo>
                <a:cubicBezTo>
                  <a:pt x="35" y="21"/>
                  <a:pt x="33" y="21"/>
                  <a:pt x="31" y="23"/>
                </a:cubicBezTo>
                <a:cubicBezTo>
                  <a:pt x="31" y="23"/>
                  <a:pt x="37" y="17"/>
                  <a:pt x="28" y="8"/>
                </a:cubicBezTo>
                <a:cubicBezTo>
                  <a:pt x="26" y="6"/>
                  <a:pt x="20" y="0"/>
                  <a:pt x="20" y="0"/>
                </a:cubicBezTo>
                <a:cubicBezTo>
                  <a:pt x="17" y="14"/>
                  <a:pt x="17" y="14"/>
                  <a:pt x="17" y="14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5"/>
                  <a:pt x="23" y="25"/>
                  <a:pt x="23" y="25"/>
                </a:cubicBezTo>
                <a:cubicBezTo>
                  <a:pt x="14" y="17"/>
                  <a:pt x="14" y="17"/>
                  <a:pt x="14" y="1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6" y="25"/>
                  <a:pt x="9" y="28"/>
                </a:cubicBezTo>
                <a:cubicBezTo>
                  <a:pt x="17" y="37"/>
                  <a:pt x="23" y="31"/>
                  <a:pt x="23" y="31"/>
                </a:cubicBezTo>
                <a:cubicBezTo>
                  <a:pt x="21" y="33"/>
                  <a:pt x="21" y="35"/>
                  <a:pt x="23" y="37"/>
                </a:cubicBezTo>
                <a:cubicBezTo>
                  <a:pt x="40" y="54"/>
                  <a:pt x="40" y="54"/>
                  <a:pt x="40" y="54"/>
                </a:cubicBezTo>
                <a:cubicBezTo>
                  <a:pt x="54" y="40"/>
                  <a:pt x="54" y="40"/>
                  <a:pt x="54" y="40"/>
                </a:cubicBezTo>
                <a:lnTo>
                  <a:pt x="37" y="2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6" name="出自【趣你的PPT】(微信:qunideppt)：最优质的PPT资源库"/>
          <p:cNvSpPr/>
          <p:nvPr/>
        </p:nvSpPr>
        <p:spPr bwMode="auto">
          <a:xfrm>
            <a:off x="7403707" y="2355226"/>
            <a:ext cx="44840" cy="46565"/>
          </a:xfrm>
          <a:custGeom>
            <a:avLst/>
            <a:gdLst>
              <a:gd name="T0" fmla="*/ 17 w 22"/>
              <a:gd name="T1" fmla="*/ 3 h 23"/>
              <a:gd name="T2" fmla="*/ 14 w 22"/>
              <a:gd name="T3" fmla="*/ 0 h 23"/>
              <a:gd name="T4" fmla="*/ 0 w 22"/>
              <a:gd name="T5" fmla="*/ 15 h 23"/>
              <a:gd name="T6" fmla="*/ 2 w 22"/>
              <a:gd name="T7" fmla="*/ 17 h 23"/>
              <a:gd name="T8" fmla="*/ 21 w 22"/>
              <a:gd name="T9" fmla="*/ 22 h 23"/>
              <a:gd name="T10" fmla="*/ 17 w 22"/>
              <a:gd name="T11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23">
                <a:moveTo>
                  <a:pt x="17" y="3"/>
                </a:moveTo>
                <a:cubicBezTo>
                  <a:pt x="14" y="0"/>
                  <a:pt x="14" y="0"/>
                  <a:pt x="14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2" y="17"/>
                </a:cubicBezTo>
                <a:cubicBezTo>
                  <a:pt x="8" y="23"/>
                  <a:pt x="21" y="22"/>
                  <a:pt x="21" y="22"/>
                </a:cubicBezTo>
                <a:cubicBezTo>
                  <a:pt x="21" y="22"/>
                  <a:pt x="22" y="9"/>
                  <a:pt x="17" y="3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64119" y="2608951"/>
            <a:ext cx="89052" cy="87197"/>
          </a:xfrm>
          <a:custGeom>
            <a:avLst/>
            <a:gdLst>
              <a:gd name="T0" fmla="*/ 10 w 20"/>
              <a:gd name="T1" fmla="*/ 0 h 20"/>
              <a:gd name="T2" fmla="*/ 0 w 20"/>
              <a:gd name="T3" fmla="*/ 10 h 20"/>
              <a:gd name="T4" fmla="*/ 10 w 20"/>
              <a:gd name="T5" fmla="*/ 20 h 20"/>
              <a:gd name="T6" fmla="*/ 20 w 20"/>
              <a:gd name="T7" fmla="*/ 10 h 20"/>
              <a:gd name="T8" fmla="*/ 10 w 20"/>
              <a:gd name="T9" fmla="*/ 0 h 20"/>
              <a:gd name="T10" fmla="*/ 7 w 20"/>
              <a:gd name="T11" fmla="*/ 16 h 20"/>
              <a:gd name="T12" fmla="*/ 5 w 20"/>
              <a:gd name="T13" fmla="*/ 11 h 20"/>
              <a:gd name="T14" fmla="*/ 11 w 20"/>
              <a:gd name="T15" fmla="*/ 5 h 20"/>
              <a:gd name="T16" fmla="*/ 16 w 20"/>
              <a:gd name="T17" fmla="*/ 8 h 20"/>
              <a:gd name="T18" fmla="*/ 7 w 20"/>
              <a:gd name="T19" fmla="*/ 16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0">
                <a:moveTo>
                  <a:pt x="10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16" y="20"/>
                  <a:pt x="20" y="16"/>
                  <a:pt x="20" y="10"/>
                </a:cubicBezTo>
                <a:cubicBezTo>
                  <a:pt x="20" y="5"/>
                  <a:pt x="16" y="0"/>
                  <a:pt x="10" y="0"/>
                </a:cubicBezTo>
                <a:close/>
                <a:moveTo>
                  <a:pt x="7" y="16"/>
                </a:moveTo>
                <a:cubicBezTo>
                  <a:pt x="6" y="15"/>
                  <a:pt x="5" y="13"/>
                  <a:pt x="5" y="11"/>
                </a:cubicBezTo>
                <a:cubicBezTo>
                  <a:pt x="5" y="8"/>
                  <a:pt x="8" y="5"/>
                  <a:pt x="11" y="5"/>
                </a:cubicBezTo>
                <a:cubicBezTo>
                  <a:pt x="13" y="5"/>
                  <a:pt x="15" y="6"/>
                  <a:pt x="16" y="8"/>
                </a:cubicBezTo>
                <a:cubicBezTo>
                  <a:pt x="11" y="8"/>
                  <a:pt x="8" y="11"/>
                  <a:pt x="7" y="16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63935" y="2547726"/>
            <a:ext cx="244894" cy="192947"/>
          </a:xfrm>
          <a:custGeom>
            <a:avLst/>
            <a:gdLst>
              <a:gd name="T0" fmla="*/ 52 w 56"/>
              <a:gd name="T1" fmla="*/ 4 h 44"/>
              <a:gd name="T2" fmla="*/ 48 w 56"/>
              <a:gd name="T3" fmla="*/ 4 h 44"/>
              <a:gd name="T4" fmla="*/ 48 w 56"/>
              <a:gd name="T5" fmla="*/ 0 h 44"/>
              <a:gd name="T6" fmla="*/ 44 w 56"/>
              <a:gd name="T7" fmla="*/ 0 h 44"/>
              <a:gd name="T8" fmla="*/ 44 w 56"/>
              <a:gd name="T9" fmla="*/ 4 h 44"/>
              <a:gd name="T10" fmla="*/ 24 w 56"/>
              <a:gd name="T11" fmla="*/ 4 h 44"/>
              <a:gd name="T12" fmla="*/ 20 w 56"/>
              <a:gd name="T13" fmla="*/ 0 h 44"/>
              <a:gd name="T14" fmla="*/ 12 w 56"/>
              <a:gd name="T15" fmla="*/ 0 h 44"/>
              <a:gd name="T16" fmla="*/ 8 w 56"/>
              <a:gd name="T17" fmla="*/ 4 h 44"/>
              <a:gd name="T18" fmla="*/ 4 w 56"/>
              <a:gd name="T19" fmla="*/ 4 h 44"/>
              <a:gd name="T20" fmla="*/ 0 w 56"/>
              <a:gd name="T21" fmla="*/ 8 h 44"/>
              <a:gd name="T22" fmla="*/ 0 w 56"/>
              <a:gd name="T23" fmla="*/ 40 h 44"/>
              <a:gd name="T24" fmla="*/ 4 w 56"/>
              <a:gd name="T25" fmla="*/ 44 h 44"/>
              <a:gd name="T26" fmla="*/ 52 w 56"/>
              <a:gd name="T27" fmla="*/ 44 h 44"/>
              <a:gd name="T28" fmla="*/ 56 w 56"/>
              <a:gd name="T29" fmla="*/ 40 h 44"/>
              <a:gd name="T30" fmla="*/ 56 w 56"/>
              <a:gd name="T31" fmla="*/ 8 h 44"/>
              <a:gd name="T32" fmla="*/ 52 w 56"/>
              <a:gd name="T33" fmla="*/ 4 h 44"/>
              <a:gd name="T34" fmla="*/ 10 w 56"/>
              <a:gd name="T35" fmla="*/ 17 h 44"/>
              <a:gd name="T36" fmla="*/ 7 w 56"/>
              <a:gd name="T37" fmla="*/ 15 h 44"/>
              <a:gd name="T38" fmla="*/ 10 w 56"/>
              <a:gd name="T39" fmla="*/ 12 h 44"/>
              <a:gd name="T40" fmla="*/ 12 w 56"/>
              <a:gd name="T41" fmla="*/ 15 h 44"/>
              <a:gd name="T42" fmla="*/ 10 w 56"/>
              <a:gd name="T43" fmla="*/ 17 h 44"/>
              <a:gd name="T44" fmla="*/ 33 w 56"/>
              <a:gd name="T45" fmla="*/ 40 h 44"/>
              <a:gd name="T46" fmla="*/ 18 w 56"/>
              <a:gd name="T47" fmla="*/ 24 h 44"/>
              <a:gd name="T48" fmla="*/ 33 w 56"/>
              <a:gd name="T49" fmla="*/ 9 h 44"/>
              <a:gd name="T50" fmla="*/ 48 w 56"/>
              <a:gd name="T51" fmla="*/ 24 h 44"/>
              <a:gd name="T52" fmla="*/ 33 w 56"/>
              <a:gd name="T53" fmla="*/ 4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44">
                <a:moveTo>
                  <a:pt x="52" y="4"/>
                </a:moveTo>
                <a:cubicBezTo>
                  <a:pt x="48" y="4"/>
                  <a:pt x="48" y="4"/>
                  <a:pt x="48" y="4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4"/>
                  <a:pt x="44" y="4"/>
                  <a:pt x="4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2"/>
                  <a:pt x="22" y="0"/>
                  <a:pt x="2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4" y="4"/>
                  <a:pt x="4" y="4"/>
                  <a:pt x="4" y="4"/>
                </a:cubicBezTo>
                <a:cubicBezTo>
                  <a:pt x="2" y="4"/>
                  <a:pt x="0" y="6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4" y="44"/>
                  <a:pt x="56" y="42"/>
                  <a:pt x="56" y="40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6"/>
                  <a:pt x="54" y="4"/>
                  <a:pt x="52" y="4"/>
                </a:cubicBezTo>
                <a:close/>
                <a:moveTo>
                  <a:pt x="10" y="17"/>
                </a:moveTo>
                <a:cubicBezTo>
                  <a:pt x="8" y="17"/>
                  <a:pt x="7" y="16"/>
                  <a:pt x="7" y="15"/>
                </a:cubicBezTo>
                <a:cubicBezTo>
                  <a:pt x="7" y="13"/>
                  <a:pt x="8" y="12"/>
                  <a:pt x="10" y="12"/>
                </a:cubicBezTo>
                <a:cubicBezTo>
                  <a:pt x="11" y="12"/>
                  <a:pt x="12" y="13"/>
                  <a:pt x="12" y="15"/>
                </a:cubicBezTo>
                <a:cubicBezTo>
                  <a:pt x="12" y="16"/>
                  <a:pt x="11" y="17"/>
                  <a:pt x="10" y="17"/>
                </a:cubicBezTo>
                <a:close/>
                <a:moveTo>
                  <a:pt x="33" y="40"/>
                </a:moveTo>
                <a:cubicBezTo>
                  <a:pt x="25" y="40"/>
                  <a:pt x="18" y="33"/>
                  <a:pt x="18" y="24"/>
                </a:cubicBezTo>
                <a:cubicBezTo>
                  <a:pt x="18" y="16"/>
                  <a:pt x="25" y="9"/>
                  <a:pt x="33" y="9"/>
                </a:cubicBezTo>
                <a:cubicBezTo>
                  <a:pt x="41" y="9"/>
                  <a:pt x="48" y="16"/>
                  <a:pt x="48" y="24"/>
                </a:cubicBezTo>
                <a:cubicBezTo>
                  <a:pt x="48" y="33"/>
                  <a:pt x="41" y="40"/>
                  <a:pt x="33" y="4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2678" y="2763955"/>
            <a:ext cx="124171" cy="62086"/>
          </a:xfrm>
          <a:custGeom>
            <a:avLst/>
            <a:gdLst>
              <a:gd name="T0" fmla="*/ 32 w 32"/>
              <a:gd name="T1" fmla="*/ 8 h 16"/>
              <a:gd name="T2" fmla="*/ 24 w 32"/>
              <a:gd name="T3" fmla="*/ 8 h 16"/>
              <a:gd name="T4" fmla="*/ 16 w 32"/>
              <a:gd name="T5" fmla="*/ 0 h 16"/>
              <a:gd name="T6" fmla="*/ 8 w 32"/>
              <a:gd name="T7" fmla="*/ 8 h 16"/>
              <a:gd name="T8" fmla="*/ 0 w 32"/>
              <a:gd name="T9" fmla="*/ 8 h 16"/>
              <a:gd name="T10" fmla="*/ 0 w 32"/>
              <a:gd name="T11" fmla="*/ 16 h 16"/>
              <a:gd name="T12" fmla="*/ 32 w 32"/>
              <a:gd name="T13" fmla="*/ 16 h 16"/>
              <a:gd name="T14" fmla="*/ 32 w 32"/>
              <a:gd name="T15" fmla="*/ 8 h 16"/>
              <a:gd name="T16" fmla="*/ 16 w 32"/>
              <a:gd name="T17" fmla="*/ 12 h 16"/>
              <a:gd name="T18" fmla="*/ 12 w 32"/>
              <a:gd name="T19" fmla="*/ 8 h 16"/>
              <a:gd name="T20" fmla="*/ 16 w 32"/>
              <a:gd name="T21" fmla="*/ 4 h 16"/>
              <a:gd name="T22" fmla="*/ 20 w 32"/>
              <a:gd name="T23" fmla="*/ 8 h 16"/>
              <a:gd name="T24" fmla="*/ 16 w 32"/>
              <a:gd name="T25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" h="16">
                <a:moveTo>
                  <a:pt x="32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8"/>
                </a:lnTo>
                <a:close/>
                <a:moveTo>
                  <a:pt x="16" y="12"/>
                </a:moveTo>
                <a:cubicBezTo>
                  <a:pt x="14" y="12"/>
                  <a:pt x="12" y="10"/>
                  <a:pt x="12" y="8"/>
                </a:cubicBezTo>
                <a:cubicBezTo>
                  <a:pt x="12" y="6"/>
                  <a:pt x="14" y="4"/>
                  <a:pt x="16" y="4"/>
                </a:cubicBezTo>
                <a:cubicBezTo>
                  <a:pt x="18" y="4"/>
                  <a:pt x="20" y="6"/>
                  <a:pt x="20" y="8"/>
                </a:cubicBezTo>
                <a:cubicBezTo>
                  <a:pt x="20" y="10"/>
                  <a:pt x="18" y="12"/>
                  <a:pt x="16" y="1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06931" y="2794997"/>
            <a:ext cx="215666" cy="217300"/>
          </a:xfrm>
          <a:custGeom>
            <a:avLst/>
            <a:gdLst>
              <a:gd name="T0" fmla="*/ 113 w 132"/>
              <a:gd name="T1" fmla="*/ 0 h 133"/>
              <a:gd name="T2" fmla="*/ 113 w 132"/>
              <a:gd name="T3" fmla="*/ 29 h 133"/>
              <a:gd name="T4" fmla="*/ 19 w 132"/>
              <a:gd name="T5" fmla="*/ 29 h 133"/>
              <a:gd name="T6" fmla="*/ 19 w 132"/>
              <a:gd name="T7" fmla="*/ 0 h 133"/>
              <a:gd name="T8" fmla="*/ 0 w 132"/>
              <a:gd name="T9" fmla="*/ 0 h 133"/>
              <a:gd name="T10" fmla="*/ 0 w 132"/>
              <a:gd name="T11" fmla="*/ 133 h 133"/>
              <a:gd name="T12" fmla="*/ 132 w 132"/>
              <a:gd name="T13" fmla="*/ 133 h 133"/>
              <a:gd name="T14" fmla="*/ 132 w 132"/>
              <a:gd name="T15" fmla="*/ 0 h 133"/>
              <a:gd name="T16" fmla="*/ 113 w 132"/>
              <a:gd name="T17" fmla="*/ 0 h 133"/>
              <a:gd name="T18" fmla="*/ 61 w 132"/>
              <a:gd name="T19" fmla="*/ 111 h 133"/>
              <a:gd name="T20" fmla="*/ 54 w 132"/>
              <a:gd name="T21" fmla="*/ 107 h 133"/>
              <a:gd name="T22" fmla="*/ 28 w 132"/>
              <a:gd name="T23" fmla="*/ 78 h 133"/>
              <a:gd name="T24" fmla="*/ 42 w 132"/>
              <a:gd name="T25" fmla="*/ 66 h 133"/>
              <a:gd name="T26" fmla="*/ 61 w 132"/>
              <a:gd name="T27" fmla="*/ 85 h 133"/>
              <a:gd name="T28" fmla="*/ 99 w 132"/>
              <a:gd name="T29" fmla="*/ 47 h 133"/>
              <a:gd name="T30" fmla="*/ 113 w 132"/>
              <a:gd name="T31" fmla="*/ 62 h 133"/>
              <a:gd name="T32" fmla="*/ 61 w 132"/>
              <a:gd name="T33" fmla="*/ 11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2" h="133">
                <a:moveTo>
                  <a:pt x="113" y="0"/>
                </a:moveTo>
                <a:lnTo>
                  <a:pt x="113" y="29"/>
                </a:lnTo>
                <a:lnTo>
                  <a:pt x="19" y="29"/>
                </a:lnTo>
                <a:lnTo>
                  <a:pt x="19" y="0"/>
                </a:lnTo>
                <a:lnTo>
                  <a:pt x="0" y="0"/>
                </a:lnTo>
                <a:lnTo>
                  <a:pt x="0" y="133"/>
                </a:lnTo>
                <a:lnTo>
                  <a:pt x="132" y="133"/>
                </a:lnTo>
                <a:lnTo>
                  <a:pt x="132" y="0"/>
                </a:lnTo>
                <a:lnTo>
                  <a:pt x="113" y="0"/>
                </a:lnTo>
                <a:close/>
                <a:moveTo>
                  <a:pt x="61" y="111"/>
                </a:moveTo>
                <a:lnTo>
                  <a:pt x="54" y="107"/>
                </a:lnTo>
                <a:lnTo>
                  <a:pt x="28" y="78"/>
                </a:lnTo>
                <a:lnTo>
                  <a:pt x="42" y="66"/>
                </a:lnTo>
                <a:lnTo>
                  <a:pt x="61" y="85"/>
                </a:lnTo>
                <a:lnTo>
                  <a:pt x="99" y="47"/>
                </a:lnTo>
                <a:lnTo>
                  <a:pt x="113" y="62"/>
                </a:lnTo>
                <a:lnTo>
                  <a:pt x="61" y="111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7" name="出自【趣你的PPT】(微信:qunideppt)：最优质的PPT资源库"/>
          <p:cNvSpPr/>
          <p:nvPr/>
        </p:nvSpPr>
        <p:spPr bwMode="auto">
          <a:xfrm>
            <a:off x="6697925" y="2744015"/>
            <a:ext cx="102415" cy="104093"/>
          </a:xfrm>
          <a:custGeom>
            <a:avLst/>
            <a:gdLst>
              <a:gd name="T0" fmla="*/ 4 w 26"/>
              <a:gd name="T1" fmla="*/ 25 h 26"/>
              <a:gd name="T2" fmla="*/ 24 w 26"/>
              <a:gd name="T3" fmla="*/ 15 h 26"/>
              <a:gd name="T4" fmla="*/ 24 w 26"/>
              <a:gd name="T5" fmla="*/ 11 h 26"/>
              <a:gd name="T6" fmla="*/ 4 w 26"/>
              <a:gd name="T7" fmla="*/ 1 h 26"/>
              <a:gd name="T8" fmla="*/ 0 w 26"/>
              <a:gd name="T9" fmla="*/ 3 h 26"/>
              <a:gd name="T10" fmla="*/ 0 w 26"/>
              <a:gd name="T11" fmla="*/ 23 h 26"/>
              <a:gd name="T12" fmla="*/ 4 w 26"/>
              <a:gd name="T13" fmla="*/ 25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26">
                <a:moveTo>
                  <a:pt x="4" y="25"/>
                </a:moveTo>
                <a:cubicBezTo>
                  <a:pt x="24" y="15"/>
                  <a:pt x="24" y="15"/>
                  <a:pt x="24" y="15"/>
                </a:cubicBezTo>
                <a:cubicBezTo>
                  <a:pt x="26" y="14"/>
                  <a:pt x="26" y="12"/>
                  <a:pt x="24" y="11"/>
                </a:cubicBezTo>
                <a:cubicBezTo>
                  <a:pt x="4" y="1"/>
                  <a:pt x="4" y="1"/>
                  <a:pt x="4" y="1"/>
                </a:cubicBezTo>
                <a:cubicBezTo>
                  <a:pt x="2" y="0"/>
                  <a:pt x="0" y="1"/>
                  <a:pt x="0" y="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2" y="26"/>
                  <a:pt x="4" y="25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19015" y="2644959"/>
            <a:ext cx="253517" cy="253517"/>
          </a:xfrm>
          <a:custGeom>
            <a:avLst/>
            <a:gdLst>
              <a:gd name="T0" fmla="*/ 58 w 64"/>
              <a:gd name="T1" fmla="*/ 0 h 64"/>
              <a:gd name="T2" fmla="*/ 6 w 64"/>
              <a:gd name="T3" fmla="*/ 0 h 64"/>
              <a:gd name="T4" fmla="*/ 0 w 64"/>
              <a:gd name="T5" fmla="*/ 6 h 64"/>
              <a:gd name="T6" fmla="*/ 0 w 64"/>
              <a:gd name="T7" fmla="*/ 58 h 64"/>
              <a:gd name="T8" fmla="*/ 6 w 64"/>
              <a:gd name="T9" fmla="*/ 64 h 64"/>
              <a:gd name="T10" fmla="*/ 58 w 64"/>
              <a:gd name="T11" fmla="*/ 64 h 64"/>
              <a:gd name="T12" fmla="*/ 64 w 64"/>
              <a:gd name="T13" fmla="*/ 58 h 64"/>
              <a:gd name="T14" fmla="*/ 64 w 64"/>
              <a:gd name="T15" fmla="*/ 6 h 64"/>
              <a:gd name="T16" fmla="*/ 58 w 64"/>
              <a:gd name="T17" fmla="*/ 0 h 64"/>
              <a:gd name="T18" fmla="*/ 40 w 64"/>
              <a:gd name="T19" fmla="*/ 4 h 64"/>
              <a:gd name="T20" fmla="*/ 44 w 64"/>
              <a:gd name="T21" fmla="*/ 12 h 64"/>
              <a:gd name="T22" fmla="*/ 36 w 64"/>
              <a:gd name="T23" fmla="*/ 12 h 64"/>
              <a:gd name="T24" fmla="*/ 32 w 64"/>
              <a:gd name="T25" fmla="*/ 4 h 64"/>
              <a:gd name="T26" fmla="*/ 40 w 64"/>
              <a:gd name="T27" fmla="*/ 4 h 64"/>
              <a:gd name="T28" fmla="*/ 24 w 64"/>
              <a:gd name="T29" fmla="*/ 4 h 64"/>
              <a:gd name="T30" fmla="*/ 28 w 64"/>
              <a:gd name="T31" fmla="*/ 12 h 64"/>
              <a:gd name="T32" fmla="*/ 20 w 64"/>
              <a:gd name="T33" fmla="*/ 12 h 64"/>
              <a:gd name="T34" fmla="*/ 16 w 64"/>
              <a:gd name="T35" fmla="*/ 4 h 64"/>
              <a:gd name="T36" fmla="*/ 24 w 64"/>
              <a:gd name="T37" fmla="*/ 4 h 64"/>
              <a:gd name="T38" fmla="*/ 4 w 64"/>
              <a:gd name="T39" fmla="*/ 6 h 64"/>
              <a:gd name="T40" fmla="*/ 6 w 64"/>
              <a:gd name="T41" fmla="*/ 4 h 64"/>
              <a:gd name="T42" fmla="*/ 8 w 64"/>
              <a:gd name="T43" fmla="*/ 4 h 64"/>
              <a:gd name="T44" fmla="*/ 12 w 64"/>
              <a:gd name="T45" fmla="*/ 12 h 64"/>
              <a:gd name="T46" fmla="*/ 4 w 64"/>
              <a:gd name="T47" fmla="*/ 12 h 64"/>
              <a:gd name="T48" fmla="*/ 4 w 64"/>
              <a:gd name="T49" fmla="*/ 6 h 64"/>
              <a:gd name="T50" fmla="*/ 60 w 64"/>
              <a:gd name="T51" fmla="*/ 58 h 64"/>
              <a:gd name="T52" fmla="*/ 58 w 64"/>
              <a:gd name="T53" fmla="*/ 60 h 64"/>
              <a:gd name="T54" fmla="*/ 6 w 64"/>
              <a:gd name="T55" fmla="*/ 60 h 64"/>
              <a:gd name="T56" fmla="*/ 4 w 64"/>
              <a:gd name="T57" fmla="*/ 58 h 64"/>
              <a:gd name="T58" fmla="*/ 4 w 64"/>
              <a:gd name="T59" fmla="*/ 16 h 64"/>
              <a:gd name="T60" fmla="*/ 60 w 64"/>
              <a:gd name="T61" fmla="*/ 16 h 64"/>
              <a:gd name="T62" fmla="*/ 60 w 64"/>
              <a:gd name="T63" fmla="*/ 58 h 64"/>
              <a:gd name="T64" fmla="*/ 52 w 64"/>
              <a:gd name="T65" fmla="*/ 12 h 64"/>
              <a:gd name="T66" fmla="*/ 48 w 64"/>
              <a:gd name="T67" fmla="*/ 4 h 64"/>
              <a:gd name="T68" fmla="*/ 56 w 64"/>
              <a:gd name="T69" fmla="*/ 4 h 64"/>
              <a:gd name="T70" fmla="*/ 60 w 64"/>
              <a:gd name="T71" fmla="*/ 12 h 64"/>
              <a:gd name="T72" fmla="*/ 52 w 64"/>
              <a:gd name="T73" fmla="*/ 1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4" h="64">
                <a:moveTo>
                  <a:pt x="5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1"/>
                  <a:pt x="3" y="64"/>
                  <a:pt x="6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61" y="64"/>
                  <a:pt x="64" y="61"/>
                  <a:pt x="64" y="58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3"/>
                  <a:pt x="61" y="0"/>
                  <a:pt x="58" y="0"/>
                </a:cubicBezTo>
                <a:close/>
                <a:moveTo>
                  <a:pt x="40" y="4"/>
                </a:moveTo>
                <a:cubicBezTo>
                  <a:pt x="44" y="12"/>
                  <a:pt x="44" y="12"/>
                  <a:pt x="44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2" y="4"/>
                  <a:pt x="32" y="4"/>
                  <a:pt x="32" y="4"/>
                </a:cubicBezTo>
                <a:lnTo>
                  <a:pt x="40" y="4"/>
                </a:lnTo>
                <a:close/>
                <a:moveTo>
                  <a:pt x="24" y="4"/>
                </a:moveTo>
                <a:cubicBezTo>
                  <a:pt x="28" y="12"/>
                  <a:pt x="28" y="12"/>
                  <a:pt x="28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6" y="4"/>
                  <a:pt x="16" y="4"/>
                  <a:pt x="16" y="4"/>
                </a:cubicBezTo>
                <a:lnTo>
                  <a:pt x="24" y="4"/>
                </a:lnTo>
                <a:close/>
                <a:moveTo>
                  <a:pt x="4" y="6"/>
                </a:moveTo>
                <a:cubicBezTo>
                  <a:pt x="4" y="5"/>
                  <a:pt x="5" y="4"/>
                  <a:pt x="6" y="4"/>
                </a:cubicBezTo>
                <a:cubicBezTo>
                  <a:pt x="8" y="4"/>
                  <a:pt x="8" y="4"/>
                  <a:pt x="8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lnTo>
                  <a:pt x="4" y="6"/>
                </a:lnTo>
                <a:close/>
                <a:moveTo>
                  <a:pt x="60" y="58"/>
                </a:moveTo>
                <a:cubicBezTo>
                  <a:pt x="60" y="59"/>
                  <a:pt x="59" y="60"/>
                  <a:pt x="58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5" y="60"/>
                  <a:pt x="4" y="59"/>
                  <a:pt x="4" y="58"/>
                </a:cubicBezTo>
                <a:cubicBezTo>
                  <a:pt x="4" y="16"/>
                  <a:pt x="4" y="16"/>
                  <a:pt x="4" y="16"/>
                </a:cubicBezTo>
                <a:cubicBezTo>
                  <a:pt x="60" y="16"/>
                  <a:pt x="60" y="16"/>
                  <a:pt x="60" y="16"/>
                </a:cubicBezTo>
                <a:lnTo>
                  <a:pt x="60" y="58"/>
                </a:lnTo>
                <a:close/>
                <a:moveTo>
                  <a:pt x="52" y="12"/>
                </a:moveTo>
                <a:cubicBezTo>
                  <a:pt x="48" y="4"/>
                  <a:pt x="48" y="4"/>
                  <a:pt x="48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60" y="12"/>
                  <a:pt x="60" y="12"/>
                  <a:pt x="60" y="12"/>
                </a:cubicBezTo>
                <a:lnTo>
                  <a:pt x="52" y="1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出自【趣你的PPT】(微信:qunideppt)：最优质的PPT资源库"/>
          <p:cNvSpPr/>
          <p:nvPr/>
        </p:nvSpPr>
        <p:spPr bwMode="auto">
          <a:xfrm>
            <a:off x="6652768" y="3715933"/>
            <a:ext cx="347217" cy="259839"/>
          </a:xfrm>
          <a:custGeom>
            <a:avLst/>
            <a:gdLst>
              <a:gd name="T0" fmla="*/ 56 w 64"/>
              <a:gd name="T1" fmla="*/ 18 h 48"/>
              <a:gd name="T2" fmla="*/ 56 w 64"/>
              <a:gd name="T3" fmla="*/ 18 h 48"/>
              <a:gd name="T4" fmla="*/ 38 w 64"/>
              <a:gd name="T5" fmla="*/ 0 h 48"/>
              <a:gd name="T6" fmla="*/ 22 w 64"/>
              <a:gd name="T7" fmla="*/ 9 h 48"/>
              <a:gd name="T8" fmla="*/ 18 w 64"/>
              <a:gd name="T9" fmla="*/ 8 h 48"/>
              <a:gd name="T10" fmla="*/ 8 w 64"/>
              <a:gd name="T11" fmla="*/ 18 h 48"/>
              <a:gd name="T12" fmla="*/ 8 w 64"/>
              <a:gd name="T13" fmla="*/ 18 h 48"/>
              <a:gd name="T14" fmla="*/ 0 w 64"/>
              <a:gd name="T15" fmla="*/ 32 h 48"/>
              <a:gd name="T16" fmla="*/ 16 w 64"/>
              <a:gd name="T17" fmla="*/ 48 h 48"/>
              <a:gd name="T18" fmla="*/ 20 w 64"/>
              <a:gd name="T19" fmla="*/ 48 h 48"/>
              <a:gd name="T20" fmla="*/ 20 w 64"/>
              <a:gd name="T21" fmla="*/ 44 h 48"/>
              <a:gd name="T22" fmla="*/ 16 w 64"/>
              <a:gd name="T23" fmla="*/ 44 h 48"/>
              <a:gd name="T24" fmla="*/ 4 w 64"/>
              <a:gd name="T25" fmla="*/ 32 h 48"/>
              <a:gd name="T26" fmla="*/ 10 w 64"/>
              <a:gd name="T27" fmla="*/ 22 h 48"/>
              <a:gd name="T28" fmla="*/ 12 w 64"/>
              <a:gd name="T29" fmla="*/ 21 h 48"/>
              <a:gd name="T30" fmla="*/ 12 w 64"/>
              <a:gd name="T31" fmla="*/ 18 h 48"/>
              <a:gd name="T32" fmla="*/ 12 w 64"/>
              <a:gd name="T33" fmla="*/ 18 h 48"/>
              <a:gd name="T34" fmla="*/ 18 w 64"/>
              <a:gd name="T35" fmla="*/ 12 h 48"/>
              <a:gd name="T36" fmla="*/ 21 w 64"/>
              <a:gd name="T37" fmla="*/ 13 h 48"/>
              <a:gd name="T38" fmla="*/ 24 w 64"/>
              <a:gd name="T39" fmla="*/ 14 h 48"/>
              <a:gd name="T40" fmla="*/ 26 w 64"/>
              <a:gd name="T41" fmla="*/ 11 h 48"/>
              <a:gd name="T42" fmla="*/ 38 w 64"/>
              <a:gd name="T43" fmla="*/ 4 h 48"/>
              <a:gd name="T44" fmla="*/ 52 w 64"/>
              <a:gd name="T45" fmla="*/ 18 h 48"/>
              <a:gd name="T46" fmla="*/ 52 w 64"/>
              <a:gd name="T47" fmla="*/ 18 h 48"/>
              <a:gd name="T48" fmla="*/ 52 w 64"/>
              <a:gd name="T49" fmla="*/ 21 h 48"/>
              <a:gd name="T50" fmla="*/ 54 w 64"/>
              <a:gd name="T51" fmla="*/ 22 h 48"/>
              <a:gd name="T52" fmla="*/ 60 w 64"/>
              <a:gd name="T53" fmla="*/ 32 h 48"/>
              <a:gd name="T54" fmla="*/ 48 w 64"/>
              <a:gd name="T55" fmla="*/ 44 h 48"/>
              <a:gd name="T56" fmla="*/ 44 w 64"/>
              <a:gd name="T57" fmla="*/ 44 h 48"/>
              <a:gd name="T58" fmla="*/ 44 w 64"/>
              <a:gd name="T59" fmla="*/ 48 h 48"/>
              <a:gd name="T60" fmla="*/ 48 w 64"/>
              <a:gd name="T61" fmla="*/ 48 h 48"/>
              <a:gd name="T62" fmla="*/ 64 w 64"/>
              <a:gd name="T63" fmla="*/ 32 h 48"/>
              <a:gd name="T64" fmla="*/ 56 w 64"/>
              <a:gd name="T65" fmla="*/ 1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4" h="48"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6" y="8"/>
                  <a:pt x="48" y="0"/>
                  <a:pt x="38" y="0"/>
                </a:cubicBezTo>
                <a:cubicBezTo>
                  <a:pt x="31" y="0"/>
                  <a:pt x="26" y="4"/>
                  <a:pt x="22" y="9"/>
                </a:cubicBezTo>
                <a:cubicBezTo>
                  <a:pt x="21" y="8"/>
                  <a:pt x="20" y="8"/>
                  <a:pt x="18" y="8"/>
                </a:cubicBezTo>
                <a:cubicBezTo>
                  <a:pt x="12" y="8"/>
                  <a:pt x="8" y="12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3" y="21"/>
                  <a:pt x="0" y="26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4"/>
                  <a:pt x="20" y="44"/>
                  <a:pt x="20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9" y="44"/>
                  <a:pt x="4" y="39"/>
                  <a:pt x="4" y="32"/>
                </a:cubicBezTo>
                <a:cubicBezTo>
                  <a:pt x="4" y="28"/>
                  <a:pt x="6" y="24"/>
                  <a:pt x="10" y="22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5"/>
                  <a:pt x="15" y="12"/>
                  <a:pt x="18" y="12"/>
                </a:cubicBezTo>
                <a:cubicBezTo>
                  <a:pt x="19" y="12"/>
                  <a:pt x="20" y="12"/>
                  <a:pt x="21" y="13"/>
                </a:cubicBezTo>
                <a:cubicBezTo>
                  <a:pt x="24" y="14"/>
                  <a:pt x="24" y="14"/>
                  <a:pt x="24" y="14"/>
                </a:cubicBezTo>
                <a:cubicBezTo>
                  <a:pt x="26" y="11"/>
                  <a:pt x="26" y="11"/>
                  <a:pt x="26" y="11"/>
                </a:cubicBezTo>
                <a:cubicBezTo>
                  <a:pt x="28" y="7"/>
                  <a:pt x="33" y="4"/>
                  <a:pt x="38" y="4"/>
                </a:cubicBezTo>
                <a:cubicBezTo>
                  <a:pt x="46" y="4"/>
                  <a:pt x="52" y="10"/>
                  <a:pt x="5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1"/>
                  <a:pt x="52" y="21"/>
                  <a:pt x="52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8" y="24"/>
                  <a:pt x="60" y="28"/>
                  <a:pt x="60" y="32"/>
                </a:cubicBezTo>
                <a:cubicBezTo>
                  <a:pt x="60" y="39"/>
                  <a:pt x="55" y="44"/>
                  <a:pt x="48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48"/>
                  <a:pt x="44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48"/>
                  <a:pt x="64" y="41"/>
                  <a:pt x="64" y="32"/>
                </a:cubicBezTo>
                <a:cubicBezTo>
                  <a:pt x="64" y="26"/>
                  <a:pt x="61" y="21"/>
                  <a:pt x="56" y="1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1" name="出自【趣你的PPT】(微信:qunideppt)：最优质的PPT资源库"/>
          <p:cNvSpPr/>
          <p:nvPr/>
        </p:nvSpPr>
        <p:spPr bwMode="auto">
          <a:xfrm>
            <a:off x="6760842" y="3824008"/>
            <a:ext cx="131069" cy="195454"/>
          </a:xfrm>
          <a:custGeom>
            <a:avLst/>
            <a:gdLst>
              <a:gd name="T0" fmla="*/ 28 w 57"/>
              <a:gd name="T1" fmla="*/ 0 h 85"/>
              <a:gd name="T2" fmla="*/ 0 w 57"/>
              <a:gd name="T3" fmla="*/ 38 h 85"/>
              <a:gd name="T4" fmla="*/ 19 w 57"/>
              <a:gd name="T5" fmla="*/ 38 h 85"/>
              <a:gd name="T6" fmla="*/ 19 w 57"/>
              <a:gd name="T7" fmla="*/ 85 h 85"/>
              <a:gd name="T8" fmla="*/ 38 w 57"/>
              <a:gd name="T9" fmla="*/ 85 h 85"/>
              <a:gd name="T10" fmla="*/ 38 w 57"/>
              <a:gd name="T11" fmla="*/ 38 h 85"/>
              <a:gd name="T12" fmla="*/ 57 w 57"/>
              <a:gd name="T13" fmla="*/ 38 h 85"/>
              <a:gd name="T14" fmla="*/ 28 w 57"/>
              <a:gd name="T1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85">
                <a:moveTo>
                  <a:pt x="28" y="0"/>
                </a:moveTo>
                <a:lnTo>
                  <a:pt x="0" y="38"/>
                </a:lnTo>
                <a:lnTo>
                  <a:pt x="19" y="38"/>
                </a:lnTo>
                <a:lnTo>
                  <a:pt x="19" y="85"/>
                </a:lnTo>
                <a:lnTo>
                  <a:pt x="38" y="85"/>
                </a:lnTo>
                <a:lnTo>
                  <a:pt x="38" y="38"/>
                </a:lnTo>
                <a:lnTo>
                  <a:pt x="57" y="38"/>
                </a:lnTo>
                <a:lnTo>
                  <a:pt x="28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3" name="出自【趣你的PPT】(微信:qunideppt)：最优质的PPT资源库"/>
          <p:cNvSpPr/>
          <p:nvPr/>
        </p:nvSpPr>
        <p:spPr bwMode="auto">
          <a:xfrm>
            <a:off x="6644550" y="3074049"/>
            <a:ext cx="157507" cy="234879"/>
          </a:xfrm>
          <a:custGeom>
            <a:avLst/>
            <a:gdLst>
              <a:gd name="T0" fmla="*/ 38 w 57"/>
              <a:gd name="T1" fmla="*/ 0 h 85"/>
              <a:gd name="T2" fmla="*/ 19 w 57"/>
              <a:gd name="T3" fmla="*/ 0 h 85"/>
              <a:gd name="T4" fmla="*/ 19 w 57"/>
              <a:gd name="T5" fmla="*/ 47 h 85"/>
              <a:gd name="T6" fmla="*/ 0 w 57"/>
              <a:gd name="T7" fmla="*/ 47 h 85"/>
              <a:gd name="T8" fmla="*/ 28 w 57"/>
              <a:gd name="T9" fmla="*/ 85 h 85"/>
              <a:gd name="T10" fmla="*/ 57 w 57"/>
              <a:gd name="T11" fmla="*/ 47 h 85"/>
              <a:gd name="T12" fmla="*/ 38 w 57"/>
              <a:gd name="T13" fmla="*/ 47 h 85"/>
              <a:gd name="T14" fmla="*/ 38 w 57"/>
              <a:gd name="T1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" h="85">
                <a:moveTo>
                  <a:pt x="38" y="0"/>
                </a:moveTo>
                <a:lnTo>
                  <a:pt x="19" y="0"/>
                </a:lnTo>
                <a:lnTo>
                  <a:pt x="19" y="47"/>
                </a:lnTo>
                <a:lnTo>
                  <a:pt x="0" y="47"/>
                </a:lnTo>
                <a:lnTo>
                  <a:pt x="28" y="85"/>
                </a:lnTo>
                <a:lnTo>
                  <a:pt x="57" y="47"/>
                </a:lnTo>
                <a:lnTo>
                  <a:pt x="38" y="47"/>
                </a:lnTo>
                <a:lnTo>
                  <a:pt x="38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4" name="出自【趣你的PPT】(微信:qunideppt)：最优质的PPT资源库"/>
          <p:cNvSpPr/>
          <p:nvPr/>
        </p:nvSpPr>
        <p:spPr bwMode="auto">
          <a:xfrm>
            <a:off x="6514676" y="2944175"/>
            <a:ext cx="417255" cy="312251"/>
          </a:xfrm>
          <a:custGeom>
            <a:avLst/>
            <a:gdLst>
              <a:gd name="T0" fmla="*/ 56 w 64"/>
              <a:gd name="T1" fmla="*/ 18 h 48"/>
              <a:gd name="T2" fmla="*/ 56 w 64"/>
              <a:gd name="T3" fmla="*/ 18 h 48"/>
              <a:gd name="T4" fmla="*/ 38 w 64"/>
              <a:gd name="T5" fmla="*/ 0 h 48"/>
              <a:gd name="T6" fmla="*/ 22 w 64"/>
              <a:gd name="T7" fmla="*/ 9 h 48"/>
              <a:gd name="T8" fmla="*/ 18 w 64"/>
              <a:gd name="T9" fmla="*/ 8 h 48"/>
              <a:gd name="T10" fmla="*/ 8 w 64"/>
              <a:gd name="T11" fmla="*/ 18 h 48"/>
              <a:gd name="T12" fmla="*/ 8 w 64"/>
              <a:gd name="T13" fmla="*/ 18 h 48"/>
              <a:gd name="T14" fmla="*/ 0 w 64"/>
              <a:gd name="T15" fmla="*/ 32 h 48"/>
              <a:gd name="T16" fmla="*/ 16 w 64"/>
              <a:gd name="T17" fmla="*/ 48 h 48"/>
              <a:gd name="T18" fmla="*/ 16 w 64"/>
              <a:gd name="T19" fmla="*/ 44 h 48"/>
              <a:gd name="T20" fmla="*/ 4 w 64"/>
              <a:gd name="T21" fmla="*/ 32 h 48"/>
              <a:gd name="T22" fmla="*/ 10 w 64"/>
              <a:gd name="T23" fmla="*/ 22 h 48"/>
              <a:gd name="T24" fmla="*/ 12 w 64"/>
              <a:gd name="T25" fmla="*/ 21 h 48"/>
              <a:gd name="T26" fmla="*/ 12 w 64"/>
              <a:gd name="T27" fmla="*/ 18 h 48"/>
              <a:gd name="T28" fmla="*/ 12 w 64"/>
              <a:gd name="T29" fmla="*/ 18 h 48"/>
              <a:gd name="T30" fmla="*/ 18 w 64"/>
              <a:gd name="T31" fmla="*/ 12 h 48"/>
              <a:gd name="T32" fmla="*/ 21 w 64"/>
              <a:gd name="T33" fmla="*/ 13 h 48"/>
              <a:gd name="T34" fmla="*/ 24 w 64"/>
              <a:gd name="T35" fmla="*/ 14 h 48"/>
              <a:gd name="T36" fmla="*/ 26 w 64"/>
              <a:gd name="T37" fmla="*/ 11 h 48"/>
              <a:gd name="T38" fmla="*/ 38 w 64"/>
              <a:gd name="T39" fmla="*/ 4 h 48"/>
              <a:gd name="T40" fmla="*/ 52 w 64"/>
              <a:gd name="T41" fmla="*/ 18 h 48"/>
              <a:gd name="T42" fmla="*/ 52 w 64"/>
              <a:gd name="T43" fmla="*/ 18 h 48"/>
              <a:gd name="T44" fmla="*/ 52 w 64"/>
              <a:gd name="T45" fmla="*/ 21 h 48"/>
              <a:gd name="T46" fmla="*/ 54 w 64"/>
              <a:gd name="T47" fmla="*/ 22 h 48"/>
              <a:gd name="T48" fmla="*/ 60 w 64"/>
              <a:gd name="T49" fmla="*/ 32 h 48"/>
              <a:gd name="T50" fmla="*/ 48 w 64"/>
              <a:gd name="T51" fmla="*/ 44 h 48"/>
              <a:gd name="T52" fmla="*/ 48 w 64"/>
              <a:gd name="T53" fmla="*/ 48 h 48"/>
              <a:gd name="T54" fmla="*/ 64 w 64"/>
              <a:gd name="T55" fmla="*/ 32 h 48"/>
              <a:gd name="T56" fmla="*/ 56 w 64"/>
              <a:gd name="T57" fmla="*/ 1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4" h="48">
                <a:moveTo>
                  <a:pt x="56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6" y="8"/>
                  <a:pt x="48" y="0"/>
                  <a:pt x="38" y="0"/>
                </a:cubicBezTo>
                <a:cubicBezTo>
                  <a:pt x="31" y="0"/>
                  <a:pt x="26" y="4"/>
                  <a:pt x="22" y="9"/>
                </a:cubicBezTo>
                <a:cubicBezTo>
                  <a:pt x="21" y="8"/>
                  <a:pt x="20" y="8"/>
                  <a:pt x="18" y="8"/>
                </a:cubicBezTo>
                <a:cubicBezTo>
                  <a:pt x="12" y="8"/>
                  <a:pt x="8" y="12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3" y="21"/>
                  <a:pt x="0" y="26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16" y="44"/>
                  <a:pt x="16" y="44"/>
                  <a:pt x="16" y="44"/>
                </a:cubicBezTo>
                <a:cubicBezTo>
                  <a:pt x="9" y="44"/>
                  <a:pt x="4" y="39"/>
                  <a:pt x="4" y="32"/>
                </a:cubicBezTo>
                <a:cubicBezTo>
                  <a:pt x="4" y="28"/>
                  <a:pt x="6" y="24"/>
                  <a:pt x="10" y="22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5"/>
                  <a:pt x="15" y="12"/>
                  <a:pt x="18" y="12"/>
                </a:cubicBezTo>
                <a:cubicBezTo>
                  <a:pt x="19" y="12"/>
                  <a:pt x="20" y="12"/>
                  <a:pt x="21" y="13"/>
                </a:cubicBezTo>
                <a:cubicBezTo>
                  <a:pt x="24" y="14"/>
                  <a:pt x="24" y="14"/>
                  <a:pt x="24" y="14"/>
                </a:cubicBezTo>
                <a:cubicBezTo>
                  <a:pt x="26" y="11"/>
                  <a:pt x="26" y="11"/>
                  <a:pt x="26" y="11"/>
                </a:cubicBezTo>
                <a:cubicBezTo>
                  <a:pt x="28" y="7"/>
                  <a:pt x="33" y="4"/>
                  <a:pt x="38" y="4"/>
                </a:cubicBezTo>
                <a:cubicBezTo>
                  <a:pt x="46" y="4"/>
                  <a:pt x="52" y="10"/>
                  <a:pt x="5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1"/>
                  <a:pt x="52" y="21"/>
                  <a:pt x="52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8" y="24"/>
                  <a:pt x="60" y="28"/>
                  <a:pt x="60" y="32"/>
                </a:cubicBezTo>
                <a:cubicBezTo>
                  <a:pt x="60" y="39"/>
                  <a:pt x="55" y="44"/>
                  <a:pt x="48" y="44"/>
                </a:cubicBezTo>
                <a:cubicBezTo>
                  <a:pt x="48" y="48"/>
                  <a:pt x="48" y="48"/>
                  <a:pt x="48" y="48"/>
                </a:cubicBezTo>
                <a:cubicBezTo>
                  <a:pt x="57" y="48"/>
                  <a:pt x="64" y="41"/>
                  <a:pt x="64" y="32"/>
                </a:cubicBezTo>
                <a:cubicBezTo>
                  <a:pt x="64" y="26"/>
                  <a:pt x="61" y="21"/>
                  <a:pt x="56" y="1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81634" y="3101976"/>
            <a:ext cx="57184" cy="59227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7" name="出自【趣你的PPT】(微信:qunideppt)：最优质的PPT资源库"/>
          <p:cNvSpPr/>
          <p:nvPr/>
        </p:nvSpPr>
        <p:spPr bwMode="auto">
          <a:xfrm>
            <a:off x="6953043" y="3185710"/>
            <a:ext cx="114367" cy="226693"/>
          </a:xfrm>
          <a:custGeom>
            <a:avLst/>
            <a:gdLst>
              <a:gd name="T0" fmla="*/ 18 w 24"/>
              <a:gd name="T1" fmla="*/ 0 h 47"/>
              <a:gd name="T2" fmla="*/ 12 w 24"/>
              <a:gd name="T3" fmla="*/ 11 h 47"/>
              <a:gd name="T4" fmla="*/ 6 w 24"/>
              <a:gd name="T5" fmla="*/ 0 h 47"/>
              <a:gd name="T6" fmla="*/ 0 w 24"/>
              <a:gd name="T7" fmla="*/ 2 h 47"/>
              <a:gd name="T8" fmla="*/ 0 w 24"/>
              <a:gd name="T9" fmla="*/ 23 h 47"/>
              <a:gd name="T10" fmla="*/ 6 w 24"/>
              <a:gd name="T11" fmla="*/ 23 h 47"/>
              <a:gd name="T12" fmla="*/ 8 w 24"/>
              <a:gd name="T13" fmla="*/ 47 h 47"/>
              <a:gd name="T14" fmla="*/ 16 w 24"/>
              <a:gd name="T15" fmla="*/ 47 h 47"/>
              <a:gd name="T16" fmla="*/ 18 w 24"/>
              <a:gd name="T17" fmla="*/ 23 h 47"/>
              <a:gd name="T18" fmla="*/ 24 w 24"/>
              <a:gd name="T19" fmla="*/ 23 h 47"/>
              <a:gd name="T20" fmla="*/ 24 w 24"/>
              <a:gd name="T21" fmla="*/ 2 h 47"/>
              <a:gd name="T22" fmla="*/ 18 w 24"/>
              <a:gd name="T2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47">
                <a:moveTo>
                  <a:pt x="18" y="0"/>
                </a:moveTo>
                <a:cubicBezTo>
                  <a:pt x="12" y="11"/>
                  <a:pt x="12" y="11"/>
                  <a:pt x="12" y="11"/>
                </a:cubicBezTo>
                <a:cubicBezTo>
                  <a:pt x="6" y="0"/>
                  <a:pt x="6" y="0"/>
                  <a:pt x="6" y="0"/>
                </a:cubicBezTo>
                <a:cubicBezTo>
                  <a:pt x="4" y="0"/>
                  <a:pt x="2" y="1"/>
                  <a:pt x="0" y="2"/>
                </a:cubicBezTo>
                <a:cubicBezTo>
                  <a:pt x="0" y="23"/>
                  <a:pt x="0" y="23"/>
                  <a:pt x="0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8" y="47"/>
                  <a:pt x="8" y="47"/>
                  <a:pt x="8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8" y="23"/>
                  <a:pt x="18" y="23"/>
                  <a:pt x="18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"/>
                  <a:pt x="24" y="2"/>
                  <a:pt x="24" y="2"/>
                </a:cubicBezTo>
                <a:cubicBezTo>
                  <a:pt x="22" y="1"/>
                  <a:pt x="20" y="0"/>
                  <a:pt x="18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04761" y="3380903"/>
            <a:ext cx="277653" cy="183884"/>
          </a:xfrm>
          <a:custGeom>
            <a:avLst/>
            <a:gdLst>
              <a:gd name="T0" fmla="*/ 92 w 96"/>
              <a:gd name="T1" fmla="*/ 0 h 64"/>
              <a:gd name="T2" fmla="*/ 4 w 96"/>
              <a:gd name="T3" fmla="*/ 0 h 64"/>
              <a:gd name="T4" fmla="*/ 0 w 96"/>
              <a:gd name="T5" fmla="*/ 4 h 64"/>
              <a:gd name="T6" fmla="*/ 0 w 96"/>
              <a:gd name="T7" fmla="*/ 60 h 64"/>
              <a:gd name="T8" fmla="*/ 4 w 96"/>
              <a:gd name="T9" fmla="*/ 64 h 64"/>
              <a:gd name="T10" fmla="*/ 92 w 96"/>
              <a:gd name="T11" fmla="*/ 64 h 64"/>
              <a:gd name="T12" fmla="*/ 96 w 96"/>
              <a:gd name="T13" fmla="*/ 60 h 64"/>
              <a:gd name="T14" fmla="*/ 96 w 96"/>
              <a:gd name="T15" fmla="*/ 4 h 64"/>
              <a:gd name="T16" fmla="*/ 92 w 96"/>
              <a:gd name="T17" fmla="*/ 0 h 64"/>
              <a:gd name="T18" fmla="*/ 92 w 96"/>
              <a:gd name="T19" fmla="*/ 60 h 64"/>
              <a:gd name="T20" fmla="*/ 4 w 96"/>
              <a:gd name="T21" fmla="*/ 60 h 64"/>
              <a:gd name="T22" fmla="*/ 4 w 96"/>
              <a:gd name="T23" fmla="*/ 4 h 64"/>
              <a:gd name="T24" fmla="*/ 92 w 96"/>
              <a:gd name="T25" fmla="*/ 4 h 64"/>
              <a:gd name="T26" fmla="*/ 92 w 96"/>
              <a:gd name="T27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64">
                <a:moveTo>
                  <a:pt x="9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2"/>
                  <a:pt x="2" y="64"/>
                  <a:pt x="4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4" y="64"/>
                  <a:pt x="96" y="62"/>
                  <a:pt x="96" y="60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lose/>
                <a:moveTo>
                  <a:pt x="92" y="60"/>
                </a:moveTo>
                <a:cubicBezTo>
                  <a:pt x="4" y="60"/>
                  <a:pt x="4" y="60"/>
                  <a:pt x="4" y="60"/>
                </a:cubicBezTo>
                <a:cubicBezTo>
                  <a:pt x="4" y="4"/>
                  <a:pt x="4" y="4"/>
                  <a:pt x="4" y="4"/>
                </a:cubicBezTo>
                <a:cubicBezTo>
                  <a:pt x="92" y="4"/>
                  <a:pt x="92" y="4"/>
                  <a:pt x="92" y="4"/>
                </a:cubicBezTo>
                <a:lnTo>
                  <a:pt x="92" y="6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8486" y="3334627"/>
            <a:ext cx="368986" cy="345848"/>
          </a:xfrm>
          <a:custGeom>
            <a:avLst/>
            <a:gdLst>
              <a:gd name="T0" fmla="*/ 116 w 128"/>
              <a:gd name="T1" fmla="*/ 0 h 120"/>
              <a:gd name="T2" fmla="*/ 12 w 128"/>
              <a:gd name="T3" fmla="*/ 0 h 120"/>
              <a:gd name="T4" fmla="*/ 0 w 128"/>
              <a:gd name="T5" fmla="*/ 12 h 120"/>
              <a:gd name="T6" fmla="*/ 0 w 128"/>
              <a:gd name="T7" fmla="*/ 92 h 120"/>
              <a:gd name="T8" fmla="*/ 12 w 128"/>
              <a:gd name="T9" fmla="*/ 104 h 120"/>
              <a:gd name="T10" fmla="*/ 52 w 128"/>
              <a:gd name="T11" fmla="*/ 104 h 120"/>
              <a:gd name="T12" fmla="*/ 52 w 128"/>
              <a:gd name="T13" fmla="*/ 109 h 120"/>
              <a:gd name="T14" fmla="*/ 27 w 128"/>
              <a:gd name="T15" fmla="*/ 112 h 120"/>
              <a:gd name="T16" fmla="*/ 24 w 128"/>
              <a:gd name="T17" fmla="*/ 116 h 120"/>
              <a:gd name="T18" fmla="*/ 28 w 128"/>
              <a:gd name="T19" fmla="*/ 120 h 120"/>
              <a:gd name="T20" fmla="*/ 100 w 128"/>
              <a:gd name="T21" fmla="*/ 120 h 120"/>
              <a:gd name="T22" fmla="*/ 104 w 128"/>
              <a:gd name="T23" fmla="*/ 116 h 120"/>
              <a:gd name="T24" fmla="*/ 101 w 128"/>
              <a:gd name="T25" fmla="*/ 112 h 120"/>
              <a:gd name="T26" fmla="*/ 76 w 128"/>
              <a:gd name="T27" fmla="*/ 109 h 120"/>
              <a:gd name="T28" fmla="*/ 76 w 128"/>
              <a:gd name="T29" fmla="*/ 104 h 120"/>
              <a:gd name="T30" fmla="*/ 116 w 128"/>
              <a:gd name="T31" fmla="*/ 104 h 120"/>
              <a:gd name="T32" fmla="*/ 128 w 128"/>
              <a:gd name="T33" fmla="*/ 92 h 120"/>
              <a:gd name="T34" fmla="*/ 128 w 128"/>
              <a:gd name="T35" fmla="*/ 12 h 120"/>
              <a:gd name="T36" fmla="*/ 116 w 128"/>
              <a:gd name="T37" fmla="*/ 0 h 120"/>
              <a:gd name="T38" fmla="*/ 120 w 128"/>
              <a:gd name="T39" fmla="*/ 92 h 120"/>
              <a:gd name="T40" fmla="*/ 116 w 128"/>
              <a:gd name="T41" fmla="*/ 96 h 120"/>
              <a:gd name="T42" fmla="*/ 80 w 128"/>
              <a:gd name="T43" fmla="*/ 96 h 120"/>
              <a:gd name="T44" fmla="*/ 48 w 128"/>
              <a:gd name="T45" fmla="*/ 96 h 120"/>
              <a:gd name="T46" fmla="*/ 12 w 128"/>
              <a:gd name="T47" fmla="*/ 96 h 120"/>
              <a:gd name="T48" fmla="*/ 8 w 128"/>
              <a:gd name="T49" fmla="*/ 92 h 120"/>
              <a:gd name="T50" fmla="*/ 8 w 128"/>
              <a:gd name="T51" fmla="*/ 12 h 120"/>
              <a:gd name="T52" fmla="*/ 12 w 128"/>
              <a:gd name="T53" fmla="*/ 8 h 120"/>
              <a:gd name="T54" fmla="*/ 116 w 128"/>
              <a:gd name="T55" fmla="*/ 8 h 120"/>
              <a:gd name="T56" fmla="*/ 120 w 128"/>
              <a:gd name="T57" fmla="*/ 12 h 120"/>
              <a:gd name="T58" fmla="*/ 120 w 128"/>
              <a:gd name="T59" fmla="*/ 9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20"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5" y="113"/>
                  <a:pt x="24" y="114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100" y="120"/>
                  <a:pt x="100" y="120"/>
                  <a:pt x="100" y="120"/>
                </a:cubicBezTo>
                <a:cubicBezTo>
                  <a:pt x="102" y="120"/>
                  <a:pt x="104" y="118"/>
                  <a:pt x="104" y="116"/>
                </a:cubicBezTo>
                <a:cubicBezTo>
                  <a:pt x="104" y="114"/>
                  <a:pt x="103" y="113"/>
                  <a:pt x="101" y="112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123" y="104"/>
                  <a:pt x="128" y="99"/>
                  <a:pt x="128" y="9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92"/>
                </a:moveTo>
                <a:cubicBezTo>
                  <a:pt x="120" y="94"/>
                  <a:pt x="118" y="96"/>
                  <a:pt x="116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10" y="96"/>
                  <a:pt x="8" y="94"/>
                  <a:pt x="8" y="9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8" y="8"/>
                  <a:pt x="120" y="10"/>
                  <a:pt x="120" y="12"/>
                </a:cubicBezTo>
                <a:lnTo>
                  <a:pt x="120" y="9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2" name="出自【趣你的PPT】(微信:qunideppt)：最优质的PPT资源库"/>
          <p:cNvSpPr>
            <a:spLocks noEditPoints="1"/>
          </p:cNvSpPr>
          <p:nvPr/>
        </p:nvSpPr>
        <p:spPr bwMode="auto">
          <a:xfrm rot="18900000">
            <a:off x="6926874" y="3525744"/>
            <a:ext cx="217286" cy="216568"/>
          </a:xfrm>
          <a:custGeom>
            <a:avLst/>
            <a:gdLst>
              <a:gd name="T0" fmla="*/ 88 w 128"/>
              <a:gd name="T1" fmla="*/ 0 h 128"/>
              <a:gd name="T2" fmla="*/ 48 w 128"/>
              <a:gd name="T3" fmla="*/ 40 h 128"/>
              <a:gd name="T4" fmla="*/ 51 w 128"/>
              <a:gd name="T5" fmla="*/ 55 h 128"/>
              <a:gd name="T6" fmla="*/ 2 w 128"/>
              <a:gd name="T7" fmla="*/ 103 h 128"/>
              <a:gd name="T8" fmla="*/ 0 w 128"/>
              <a:gd name="T9" fmla="*/ 108 h 128"/>
              <a:gd name="T10" fmla="*/ 0 w 128"/>
              <a:gd name="T11" fmla="*/ 120 h 128"/>
              <a:gd name="T12" fmla="*/ 8 w 128"/>
              <a:gd name="T13" fmla="*/ 128 h 128"/>
              <a:gd name="T14" fmla="*/ 20 w 128"/>
              <a:gd name="T15" fmla="*/ 128 h 128"/>
              <a:gd name="T16" fmla="*/ 25 w 128"/>
              <a:gd name="T17" fmla="*/ 126 h 128"/>
              <a:gd name="T18" fmla="*/ 31 w 128"/>
              <a:gd name="T19" fmla="*/ 120 h 128"/>
              <a:gd name="T20" fmla="*/ 40 w 128"/>
              <a:gd name="T21" fmla="*/ 120 h 128"/>
              <a:gd name="T22" fmla="*/ 48 w 128"/>
              <a:gd name="T23" fmla="*/ 112 h 128"/>
              <a:gd name="T24" fmla="*/ 48 w 128"/>
              <a:gd name="T25" fmla="*/ 104 h 128"/>
              <a:gd name="T26" fmla="*/ 56 w 128"/>
              <a:gd name="T27" fmla="*/ 104 h 128"/>
              <a:gd name="T28" fmla="*/ 64 w 128"/>
              <a:gd name="T29" fmla="*/ 96 h 128"/>
              <a:gd name="T30" fmla="*/ 64 w 128"/>
              <a:gd name="T31" fmla="*/ 87 h 128"/>
              <a:gd name="T32" fmla="*/ 73 w 128"/>
              <a:gd name="T33" fmla="*/ 77 h 128"/>
              <a:gd name="T34" fmla="*/ 88 w 128"/>
              <a:gd name="T35" fmla="*/ 80 h 128"/>
              <a:gd name="T36" fmla="*/ 128 w 128"/>
              <a:gd name="T37" fmla="*/ 40 h 128"/>
              <a:gd name="T38" fmla="*/ 88 w 128"/>
              <a:gd name="T39" fmla="*/ 0 h 128"/>
              <a:gd name="T40" fmla="*/ 88 w 128"/>
              <a:gd name="T41" fmla="*/ 72 h 128"/>
              <a:gd name="T42" fmla="*/ 72 w 128"/>
              <a:gd name="T43" fmla="*/ 67 h 128"/>
              <a:gd name="T44" fmla="*/ 70 w 128"/>
              <a:gd name="T45" fmla="*/ 69 h 128"/>
              <a:gd name="T46" fmla="*/ 66 w 128"/>
              <a:gd name="T47" fmla="*/ 73 h 128"/>
              <a:gd name="T48" fmla="*/ 58 w 128"/>
              <a:gd name="T49" fmla="*/ 81 h 128"/>
              <a:gd name="T50" fmla="*/ 56 w 128"/>
              <a:gd name="T51" fmla="*/ 87 h 128"/>
              <a:gd name="T52" fmla="*/ 56 w 128"/>
              <a:gd name="T53" fmla="*/ 96 h 128"/>
              <a:gd name="T54" fmla="*/ 48 w 128"/>
              <a:gd name="T55" fmla="*/ 96 h 128"/>
              <a:gd name="T56" fmla="*/ 40 w 128"/>
              <a:gd name="T57" fmla="*/ 104 h 128"/>
              <a:gd name="T58" fmla="*/ 40 w 128"/>
              <a:gd name="T59" fmla="*/ 112 h 128"/>
              <a:gd name="T60" fmla="*/ 31 w 128"/>
              <a:gd name="T61" fmla="*/ 112 h 128"/>
              <a:gd name="T62" fmla="*/ 25 w 128"/>
              <a:gd name="T63" fmla="*/ 114 h 128"/>
              <a:gd name="T64" fmla="*/ 19 w 128"/>
              <a:gd name="T65" fmla="*/ 120 h 128"/>
              <a:gd name="T66" fmla="*/ 8 w 128"/>
              <a:gd name="T67" fmla="*/ 120 h 128"/>
              <a:gd name="T68" fmla="*/ 8 w 128"/>
              <a:gd name="T69" fmla="*/ 109 h 128"/>
              <a:gd name="T70" fmla="*/ 55 w 128"/>
              <a:gd name="T71" fmla="*/ 62 h 128"/>
              <a:gd name="T72" fmla="*/ 55 w 128"/>
              <a:gd name="T73" fmla="*/ 62 h 128"/>
              <a:gd name="T74" fmla="*/ 61 w 128"/>
              <a:gd name="T75" fmla="*/ 56 h 128"/>
              <a:gd name="T76" fmla="*/ 56 w 128"/>
              <a:gd name="T77" fmla="*/ 40 h 128"/>
              <a:gd name="T78" fmla="*/ 88 w 128"/>
              <a:gd name="T79" fmla="*/ 8 h 128"/>
              <a:gd name="T80" fmla="*/ 120 w 128"/>
              <a:gd name="T81" fmla="*/ 40 h 128"/>
              <a:gd name="T82" fmla="*/ 88 w 128"/>
              <a:gd name="T83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88" y="0"/>
                </a:moveTo>
                <a:cubicBezTo>
                  <a:pt x="66" y="0"/>
                  <a:pt x="48" y="18"/>
                  <a:pt x="48" y="40"/>
                </a:cubicBezTo>
                <a:cubicBezTo>
                  <a:pt x="48" y="45"/>
                  <a:pt x="49" y="50"/>
                  <a:pt x="51" y="55"/>
                </a:cubicBezTo>
                <a:cubicBezTo>
                  <a:pt x="2" y="103"/>
                  <a:pt x="2" y="103"/>
                  <a:pt x="2" y="103"/>
                </a:cubicBezTo>
                <a:cubicBezTo>
                  <a:pt x="1" y="105"/>
                  <a:pt x="0" y="106"/>
                  <a:pt x="0" y="10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4"/>
                  <a:pt x="4" y="128"/>
                  <a:pt x="8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2" y="128"/>
                  <a:pt x="23" y="127"/>
                  <a:pt x="25" y="126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4" y="120"/>
                  <a:pt x="48" y="116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60" y="104"/>
                  <a:pt x="64" y="100"/>
                  <a:pt x="64" y="96"/>
                </a:cubicBezTo>
                <a:cubicBezTo>
                  <a:pt x="64" y="87"/>
                  <a:pt x="64" y="87"/>
                  <a:pt x="64" y="87"/>
                </a:cubicBezTo>
                <a:cubicBezTo>
                  <a:pt x="73" y="77"/>
                  <a:pt x="73" y="77"/>
                  <a:pt x="73" y="77"/>
                </a:cubicBezTo>
                <a:cubicBezTo>
                  <a:pt x="78" y="79"/>
                  <a:pt x="83" y="80"/>
                  <a:pt x="88" y="80"/>
                </a:cubicBezTo>
                <a:cubicBezTo>
                  <a:pt x="110" y="80"/>
                  <a:pt x="128" y="62"/>
                  <a:pt x="128" y="40"/>
                </a:cubicBezTo>
                <a:cubicBezTo>
                  <a:pt x="128" y="18"/>
                  <a:pt x="110" y="0"/>
                  <a:pt x="88" y="0"/>
                </a:cubicBezTo>
                <a:close/>
                <a:moveTo>
                  <a:pt x="88" y="72"/>
                </a:moveTo>
                <a:cubicBezTo>
                  <a:pt x="82" y="72"/>
                  <a:pt x="77" y="70"/>
                  <a:pt x="72" y="67"/>
                </a:cubicBezTo>
                <a:cubicBezTo>
                  <a:pt x="70" y="69"/>
                  <a:pt x="70" y="69"/>
                  <a:pt x="70" y="69"/>
                </a:cubicBezTo>
                <a:cubicBezTo>
                  <a:pt x="66" y="73"/>
                  <a:pt x="66" y="73"/>
                  <a:pt x="66" y="73"/>
                </a:cubicBezTo>
                <a:cubicBezTo>
                  <a:pt x="58" y="81"/>
                  <a:pt x="58" y="81"/>
                  <a:pt x="58" y="81"/>
                </a:cubicBezTo>
                <a:cubicBezTo>
                  <a:pt x="57" y="82"/>
                  <a:pt x="56" y="85"/>
                  <a:pt x="56" y="87"/>
                </a:cubicBezTo>
                <a:cubicBezTo>
                  <a:pt x="56" y="96"/>
                  <a:pt x="56" y="96"/>
                  <a:pt x="56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44" y="96"/>
                  <a:pt x="40" y="100"/>
                  <a:pt x="40" y="10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9" y="112"/>
                  <a:pt x="26" y="113"/>
                  <a:pt x="25" y="114"/>
                </a:cubicBezTo>
                <a:cubicBezTo>
                  <a:pt x="19" y="120"/>
                  <a:pt x="19" y="120"/>
                  <a:pt x="19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8" y="109"/>
                  <a:pt x="8" y="109"/>
                  <a:pt x="8" y="109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61" y="56"/>
                  <a:pt x="61" y="56"/>
                  <a:pt x="61" y="56"/>
                </a:cubicBezTo>
                <a:cubicBezTo>
                  <a:pt x="58" y="51"/>
                  <a:pt x="56" y="46"/>
                  <a:pt x="56" y="40"/>
                </a:cubicBezTo>
                <a:cubicBezTo>
                  <a:pt x="56" y="22"/>
                  <a:pt x="70" y="8"/>
                  <a:pt x="88" y="8"/>
                </a:cubicBezTo>
                <a:cubicBezTo>
                  <a:pt x="106" y="8"/>
                  <a:pt x="120" y="22"/>
                  <a:pt x="120" y="40"/>
                </a:cubicBezTo>
                <a:cubicBezTo>
                  <a:pt x="120" y="58"/>
                  <a:pt x="106" y="72"/>
                  <a:pt x="88" y="7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3" name="出自【趣你的PPT】(微信:qunideppt)：最优质的PPT资源库"/>
          <p:cNvSpPr>
            <a:spLocks noEditPoints="1"/>
          </p:cNvSpPr>
          <p:nvPr/>
        </p:nvSpPr>
        <p:spPr bwMode="auto">
          <a:xfrm rot="18900000">
            <a:off x="7008014" y="3529956"/>
            <a:ext cx="54500" cy="54500"/>
          </a:xfrm>
          <a:custGeom>
            <a:avLst/>
            <a:gdLst>
              <a:gd name="T0" fmla="*/ 31 w 32"/>
              <a:gd name="T1" fmla="*/ 17 h 32"/>
              <a:gd name="T2" fmla="*/ 15 w 32"/>
              <a:gd name="T3" fmla="*/ 1 h 32"/>
              <a:gd name="T4" fmla="*/ 12 w 32"/>
              <a:gd name="T5" fmla="*/ 0 h 32"/>
              <a:gd name="T6" fmla="*/ 0 w 32"/>
              <a:gd name="T7" fmla="*/ 12 h 32"/>
              <a:gd name="T8" fmla="*/ 0 w 32"/>
              <a:gd name="T9" fmla="*/ 13 h 32"/>
              <a:gd name="T10" fmla="*/ 1 w 32"/>
              <a:gd name="T11" fmla="*/ 15 h 32"/>
              <a:gd name="T12" fmla="*/ 17 w 32"/>
              <a:gd name="T13" fmla="*/ 31 h 32"/>
              <a:gd name="T14" fmla="*/ 20 w 32"/>
              <a:gd name="T15" fmla="*/ 32 h 32"/>
              <a:gd name="T16" fmla="*/ 32 w 32"/>
              <a:gd name="T17" fmla="*/ 20 h 32"/>
              <a:gd name="T18" fmla="*/ 32 w 32"/>
              <a:gd name="T19" fmla="*/ 19 h 32"/>
              <a:gd name="T20" fmla="*/ 31 w 32"/>
              <a:gd name="T21" fmla="*/ 17 h 32"/>
              <a:gd name="T22" fmla="*/ 19 w 32"/>
              <a:gd name="T23" fmla="*/ 28 h 32"/>
              <a:gd name="T24" fmla="*/ 4 w 32"/>
              <a:gd name="T25" fmla="*/ 13 h 32"/>
              <a:gd name="T26" fmla="*/ 13 w 32"/>
              <a:gd name="T27" fmla="*/ 4 h 32"/>
              <a:gd name="T28" fmla="*/ 28 w 32"/>
              <a:gd name="T29" fmla="*/ 19 h 32"/>
              <a:gd name="T30" fmla="*/ 19 w 32"/>
              <a:gd name="T31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" h="32">
                <a:moveTo>
                  <a:pt x="31" y="17"/>
                </a:moveTo>
                <a:cubicBezTo>
                  <a:pt x="27" y="11"/>
                  <a:pt x="21" y="5"/>
                  <a:pt x="15" y="1"/>
                </a:cubicBezTo>
                <a:cubicBezTo>
                  <a:pt x="14" y="0"/>
                  <a:pt x="13" y="0"/>
                  <a:pt x="12" y="0"/>
                </a:cubicBezTo>
                <a:cubicBezTo>
                  <a:pt x="6" y="2"/>
                  <a:pt x="2" y="6"/>
                  <a:pt x="0" y="12"/>
                </a:cubicBezTo>
                <a:cubicBezTo>
                  <a:pt x="0" y="12"/>
                  <a:pt x="0" y="12"/>
                  <a:pt x="0" y="13"/>
                </a:cubicBezTo>
                <a:cubicBezTo>
                  <a:pt x="0" y="14"/>
                  <a:pt x="0" y="14"/>
                  <a:pt x="1" y="15"/>
                </a:cubicBezTo>
                <a:cubicBezTo>
                  <a:pt x="5" y="21"/>
                  <a:pt x="11" y="27"/>
                  <a:pt x="17" y="31"/>
                </a:cubicBezTo>
                <a:cubicBezTo>
                  <a:pt x="18" y="32"/>
                  <a:pt x="19" y="32"/>
                  <a:pt x="20" y="32"/>
                </a:cubicBezTo>
                <a:cubicBezTo>
                  <a:pt x="26" y="30"/>
                  <a:pt x="30" y="26"/>
                  <a:pt x="32" y="20"/>
                </a:cubicBezTo>
                <a:cubicBezTo>
                  <a:pt x="32" y="20"/>
                  <a:pt x="32" y="20"/>
                  <a:pt x="32" y="19"/>
                </a:cubicBezTo>
                <a:cubicBezTo>
                  <a:pt x="32" y="18"/>
                  <a:pt x="32" y="18"/>
                  <a:pt x="31" y="17"/>
                </a:cubicBezTo>
                <a:close/>
                <a:moveTo>
                  <a:pt x="19" y="28"/>
                </a:moveTo>
                <a:cubicBezTo>
                  <a:pt x="13" y="24"/>
                  <a:pt x="8" y="19"/>
                  <a:pt x="4" y="13"/>
                </a:cubicBezTo>
                <a:cubicBezTo>
                  <a:pt x="6" y="8"/>
                  <a:pt x="8" y="6"/>
                  <a:pt x="13" y="4"/>
                </a:cubicBezTo>
                <a:cubicBezTo>
                  <a:pt x="19" y="8"/>
                  <a:pt x="24" y="13"/>
                  <a:pt x="28" y="19"/>
                </a:cubicBezTo>
                <a:cubicBezTo>
                  <a:pt x="26" y="24"/>
                  <a:pt x="24" y="26"/>
                  <a:pt x="19" y="2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5" name="出自【趣你的PPT】(微信:qunideppt)：最优质的PPT资源库"/>
          <p:cNvSpPr/>
          <p:nvPr/>
        </p:nvSpPr>
        <p:spPr bwMode="auto">
          <a:xfrm>
            <a:off x="7070953" y="3834436"/>
            <a:ext cx="78166" cy="50915"/>
          </a:xfrm>
          <a:custGeom>
            <a:avLst/>
            <a:gdLst>
              <a:gd name="T0" fmla="*/ 44 w 46"/>
              <a:gd name="T1" fmla="*/ 0 h 30"/>
              <a:gd name="T2" fmla="*/ 0 w 46"/>
              <a:gd name="T3" fmla="*/ 28 h 30"/>
              <a:gd name="T4" fmla="*/ 2 w 46"/>
              <a:gd name="T5" fmla="*/ 30 h 30"/>
              <a:gd name="T6" fmla="*/ 4 w 46"/>
              <a:gd name="T7" fmla="*/ 28 h 30"/>
              <a:gd name="T8" fmla="*/ 44 w 46"/>
              <a:gd name="T9" fmla="*/ 4 h 30"/>
              <a:gd name="T10" fmla="*/ 46 w 46"/>
              <a:gd name="T11" fmla="*/ 2 h 30"/>
              <a:gd name="T12" fmla="*/ 44 w 46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30">
                <a:moveTo>
                  <a:pt x="44" y="0"/>
                </a:moveTo>
                <a:cubicBezTo>
                  <a:pt x="20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23" y="4"/>
                  <a:pt x="44" y="4"/>
                </a:cubicBezTo>
                <a:cubicBezTo>
                  <a:pt x="45" y="4"/>
                  <a:pt x="46" y="3"/>
                  <a:pt x="46" y="2"/>
                </a:cubicBezTo>
                <a:cubicBezTo>
                  <a:pt x="46" y="1"/>
                  <a:pt x="45" y="0"/>
                  <a:pt x="44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37249" y="3800732"/>
            <a:ext cx="217286" cy="190035"/>
          </a:xfrm>
          <a:custGeom>
            <a:avLst/>
            <a:gdLst>
              <a:gd name="T0" fmla="*/ 64 w 128"/>
              <a:gd name="T1" fmla="*/ 0 h 112"/>
              <a:gd name="T2" fmla="*/ 0 w 128"/>
              <a:gd name="T3" fmla="*/ 48 h 112"/>
              <a:gd name="T4" fmla="*/ 28 w 128"/>
              <a:gd name="T5" fmla="*/ 88 h 112"/>
              <a:gd name="T6" fmla="*/ 28 w 128"/>
              <a:gd name="T7" fmla="*/ 88 h 112"/>
              <a:gd name="T8" fmla="*/ 20 w 128"/>
              <a:gd name="T9" fmla="*/ 107 h 112"/>
              <a:gd name="T10" fmla="*/ 20 w 128"/>
              <a:gd name="T11" fmla="*/ 107 h 112"/>
              <a:gd name="T12" fmla="*/ 20 w 128"/>
              <a:gd name="T13" fmla="*/ 108 h 112"/>
              <a:gd name="T14" fmla="*/ 24 w 128"/>
              <a:gd name="T15" fmla="*/ 112 h 112"/>
              <a:gd name="T16" fmla="*/ 25 w 128"/>
              <a:gd name="T17" fmla="*/ 112 h 112"/>
              <a:gd name="T18" fmla="*/ 52 w 128"/>
              <a:gd name="T19" fmla="*/ 95 h 112"/>
              <a:gd name="T20" fmla="*/ 64 w 128"/>
              <a:gd name="T21" fmla="*/ 96 h 112"/>
              <a:gd name="T22" fmla="*/ 128 w 128"/>
              <a:gd name="T23" fmla="*/ 48 h 112"/>
              <a:gd name="T24" fmla="*/ 64 w 128"/>
              <a:gd name="T25" fmla="*/ 0 h 112"/>
              <a:gd name="T26" fmla="*/ 64 w 128"/>
              <a:gd name="T27" fmla="*/ 88 h 112"/>
              <a:gd name="T28" fmla="*/ 53 w 128"/>
              <a:gd name="T29" fmla="*/ 87 h 112"/>
              <a:gd name="T30" fmla="*/ 52 w 128"/>
              <a:gd name="T31" fmla="*/ 87 h 112"/>
              <a:gd name="T32" fmla="*/ 45 w 128"/>
              <a:gd name="T33" fmla="*/ 90 h 112"/>
              <a:gd name="T34" fmla="*/ 33 w 128"/>
              <a:gd name="T35" fmla="*/ 100 h 112"/>
              <a:gd name="T36" fmla="*/ 36 w 128"/>
              <a:gd name="T37" fmla="*/ 88 h 112"/>
              <a:gd name="T38" fmla="*/ 36 w 128"/>
              <a:gd name="T39" fmla="*/ 88 h 112"/>
              <a:gd name="T40" fmla="*/ 32 w 128"/>
              <a:gd name="T41" fmla="*/ 81 h 112"/>
              <a:gd name="T42" fmla="*/ 8 w 128"/>
              <a:gd name="T43" fmla="*/ 48 h 112"/>
              <a:gd name="T44" fmla="*/ 64 w 128"/>
              <a:gd name="T45" fmla="*/ 8 h 112"/>
              <a:gd name="T46" fmla="*/ 120 w 128"/>
              <a:gd name="T47" fmla="*/ 48 h 112"/>
              <a:gd name="T48" fmla="*/ 64 w 128"/>
              <a:gd name="T49" fmla="*/ 8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112">
                <a:moveTo>
                  <a:pt x="64" y="0"/>
                </a:moveTo>
                <a:cubicBezTo>
                  <a:pt x="29" y="0"/>
                  <a:pt x="0" y="21"/>
                  <a:pt x="0" y="48"/>
                </a:cubicBezTo>
                <a:cubicBezTo>
                  <a:pt x="0" y="65"/>
                  <a:pt x="11" y="79"/>
                  <a:pt x="28" y="88"/>
                </a:cubicBezTo>
                <a:cubicBezTo>
                  <a:pt x="28" y="88"/>
                  <a:pt x="28" y="88"/>
                  <a:pt x="28" y="88"/>
                </a:cubicBezTo>
                <a:cubicBezTo>
                  <a:pt x="28" y="95"/>
                  <a:pt x="23" y="103"/>
                  <a:pt x="20" y="107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0" y="107"/>
                  <a:pt x="20" y="108"/>
                  <a:pt x="20" y="108"/>
                </a:cubicBezTo>
                <a:cubicBezTo>
                  <a:pt x="20" y="110"/>
                  <a:pt x="22" y="112"/>
                  <a:pt x="24" y="112"/>
                </a:cubicBezTo>
                <a:cubicBezTo>
                  <a:pt x="24" y="112"/>
                  <a:pt x="25" y="112"/>
                  <a:pt x="25" y="112"/>
                </a:cubicBezTo>
                <a:cubicBezTo>
                  <a:pt x="37" y="110"/>
                  <a:pt x="49" y="98"/>
                  <a:pt x="52" y="95"/>
                </a:cubicBezTo>
                <a:cubicBezTo>
                  <a:pt x="56" y="96"/>
                  <a:pt x="60" y="96"/>
                  <a:pt x="64" y="96"/>
                </a:cubicBezTo>
                <a:cubicBezTo>
                  <a:pt x="99" y="96"/>
                  <a:pt x="128" y="75"/>
                  <a:pt x="128" y="48"/>
                </a:cubicBezTo>
                <a:cubicBezTo>
                  <a:pt x="128" y="21"/>
                  <a:pt x="99" y="0"/>
                  <a:pt x="64" y="0"/>
                </a:cubicBezTo>
                <a:close/>
                <a:moveTo>
                  <a:pt x="64" y="88"/>
                </a:moveTo>
                <a:cubicBezTo>
                  <a:pt x="60" y="88"/>
                  <a:pt x="57" y="88"/>
                  <a:pt x="53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49" y="87"/>
                  <a:pt x="47" y="88"/>
                  <a:pt x="45" y="90"/>
                </a:cubicBezTo>
                <a:cubicBezTo>
                  <a:pt x="44" y="92"/>
                  <a:pt x="39" y="97"/>
                  <a:pt x="33" y="100"/>
                </a:cubicBezTo>
                <a:cubicBezTo>
                  <a:pt x="35" y="97"/>
                  <a:pt x="36" y="93"/>
                  <a:pt x="36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36" y="85"/>
                  <a:pt x="34" y="82"/>
                  <a:pt x="32" y="81"/>
                </a:cubicBezTo>
                <a:cubicBezTo>
                  <a:pt x="17" y="73"/>
                  <a:pt x="8" y="61"/>
                  <a:pt x="8" y="48"/>
                </a:cubicBezTo>
                <a:cubicBezTo>
                  <a:pt x="8" y="26"/>
                  <a:pt x="33" y="8"/>
                  <a:pt x="64" y="8"/>
                </a:cubicBezTo>
                <a:cubicBezTo>
                  <a:pt x="95" y="8"/>
                  <a:pt x="120" y="26"/>
                  <a:pt x="120" y="48"/>
                </a:cubicBezTo>
                <a:cubicBezTo>
                  <a:pt x="120" y="70"/>
                  <a:pt x="95" y="88"/>
                  <a:pt x="64" y="8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2" name="出自【趣你的PPT】(微信:qunideppt)：最优质的PPT资源库"/>
          <p:cNvSpPr>
            <a:spLocks noEditPoints="1"/>
          </p:cNvSpPr>
          <p:nvPr/>
        </p:nvSpPr>
        <p:spPr bwMode="auto">
          <a:xfrm rot="404393">
            <a:off x="6785069" y="4070338"/>
            <a:ext cx="292196" cy="287631"/>
          </a:xfrm>
          <a:custGeom>
            <a:avLst/>
            <a:gdLst>
              <a:gd name="T0" fmla="*/ 69 w 114"/>
              <a:gd name="T1" fmla="*/ 112 h 112"/>
              <a:gd name="T2" fmla="*/ 66 w 114"/>
              <a:gd name="T3" fmla="*/ 111 h 112"/>
              <a:gd name="T4" fmla="*/ 1 w 114"/>
              <a:gd name="T5" fmla="*/ 46 h 112"/>
              <a:gd name="T6" fmla="*/ 0 w 114"/>
              <a:gd name="T7" fmla="*/ 44 h 112"/>
              <a:gd name="T8" fmla="*/ 0 w 114"/>
              <a:gd name="T9" fmla="*/ 4 h 112"/>
              <a:gd name="T10" fmla="*/ 4 w 114"/>
              <a:gd name="T11" fmla="*/ 0 h 112"/>
              <a:gd name="T12" fmla="*/ 45 w 114"/>
              <a:gd name="T13" fmla="*/ 0 h 112"/>
              <a:gd name="T14" fmla="*/ 48 w 114"/>
              <a:gd name="T15" fmla="*/ 1 h 112"/>
              <a:gd name="T16" fmla="*/ 112 w 114"/>
              <a:gd name="T17" fmla="*/ 65 h 112"/>
              <a:gd name="T18" fmla="*/ 112 w 114"/>
              <a:gd name="T19" fmla="*/ 71 h 112"/>
              <a:gd name="T20" fmla="*/ 72 w 114"/>
              <a:gd name="T21" fmla="*/ 111 h 112"/>
              <a:gd name="T22" fmla="*/ 69 w 114"/>
              <a:gd name="T23" fmla="*/ 112 h 112"/>
              <a:gd name="T24" fmla="*/ 8 w 114"/>
              <a:gd name="T25" fmla="*/ 42 h 112"/>
              <a:gd name="T26" fmla="*/ 69 w 114"/>
              <a:gd name="T27" fmla="*/ 102 h 112"/>
              <a:gd name="T28" fmla="*/ 104 w 114"/>
              <a:gd name="T29" fmla="*/ 68 h 112"/>
              <a:gd name="T30" fmla="*/ 44 w 114"/>
              <a:gd name="T31" fmla="*/ 8 h 112"/>
              <a:gd name="T32" fmla="*/ 8 w 114"/>
              <a:gd name="T33" fmla="*/ 8 h 112"/>
              <a:gd name="T34" fmla="*/ 8 w 114"/>
              <a:gd name="T35" fmla="*/ 4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4" h="112">
                <a:moveTo>
                  <a:pt x="69" y="112"/>
                </a:moveTo>
                <a:cubicBezTo>
                  <a:pt x="68" y="112"/>
                  <a:pt x="67" y="111"/>
                  <a:pt x="66" y="111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0" y="45"/>
                  <a:pt x="0" y="44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8" y="1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4" y="66"/>
                  <a:pt x="114" y="69"/>
                  <a:pt x="112" y="7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1" y="111"/>
                  <a:pt x="70" y="112"/>
                  <a:pt x="69" y="112"/>
                </a:cubicBezTo>
                <a:close/>
                <a:moveTo>
                  <a:pt x="8" y="42"/>
                </a:moveTo>
                <a:cubicBezTo>
                  <a:pt x="69" y="102"/>
                  <a:pt x="69" y="102"/>
                  <a:pt x="69" y="10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44" y="8"/>
                  <a:pt x="44" y="8"/>
                  <a:pt x="44" y="8"/>
                </a:cubicBezTo>
                <a:cubicBezTo>
                  <a:pt x="8" y="8"/>
                  <a:pt x="8" y="8"/>
                  <a:pt x="8" y="8"/>
                </a:cubicBezTo>
                <a:lnTo>
                  <a:pt x="8" y="4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3" name="出自【趣你的PPT】(微信:qunideppt)：最优质的PPT资源库"/>
          <p:cNvSpPr>
            <a:spLocks noEditPoints="1"/>
          </p:cNvSpPr>
          <p:nvPr/>
        </p:nvSpPr>
        <p:spPr bwMode="auto">
          <a:xfrm rot="404393">
            <a:off x="6835069" y="4103170"/>
            <a:ext cx="60874" cy="62396"/>
          </a:xfrm>
          <a:custGeom>
            <a:avLst/>
            <a:gdLst>
              <a:gd name="T0" fmla="*/ 12 w 24"/>
              <a:gd name="T1" fmla="*/ 4 h 24"/>
              <a:gd name="T2" fmla="*/ 20 w 24"/>
              <a:gd name="T3" fmla="*/ 12 h 24"/>
              <a:gd name="T4" fmla="*/ 12 w 24"/>
              <a:gd name="T5" fmla="*/ 20 h 24"/>
              <a:gd name="T6" fmla="*/ 4 w 24"/>
              <a:gd name="T7" fmla="*/ 12 h 24"/>
              <a:gd name="T8" fmla="*/ 12 w 24"/>
              <a:gd name="T9" fmla="*/ 4 h 24"/>
              <a:gd name="T10" fmla="*/ 12 w 24"/>
              <a:gd name="T11" fmla="*/ 0 h 24"/>
              <a:gd name="T12" fmla="*/ 0 w 24"/>
              <a:gd name="T13" fmla="*/ 12 h 24"/>
              <a:gd name="T14" fmla="*/ 12 w 24"/>
              <a:gd name="T15" fmla="*/ 24 h 24"/>
              <a:gd name="T16" fmla="*/ 24 w 24"/>
              <a:gd name="T17" fmla="*/ 12 h 24"/>
              <a:gd name="T18" fmla="*/ 12 w 24"/>
              <a:gd name="T1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2" y="4"/>
                </a:moveTo>
                <a:cubicBezTo>
                  <a:pt x="17" y="4"/>
                  <a:pt x="20" y="7"/>
                  <a:pt x="20" y="12"/>
                </a:cubicBezTo>
                <a:cubicBezTo>
                  <a:pt x="20" y="16"/>
                  <a:pt x="17" y="20"/>
                  <a:pt x="12" y="20"/>
                </a:cubicBezTo>
                <a:cubicBezTo>
                  <a:pt x="8" y="20"/>
                  <a:pt x="4" y="16"/>
                  <a:pt x="4" y="12"/>
                </a:cubicBezTo>
                <a:cubicBezTo>
                  <a:pt x="4" y="7"/>
                  <a:pt x="8" y="4"/>
                  <a:pt x="12" y="4"/>
                </a:cubicBezTo>
                <a:moveTo>
                  <a:pt x="12" y="0"/>
                </a:moveTo>
                <a:cubicBezTo>
                  <a:pt x="6" y="0"/>
                  <a:pt x="0" y="5"/>
                  <a:pt x="0" y="12"/>
                </a:cubicBezTo>
                <a:cubicBezTo>
                  <a:pt x="0" y="18"/>
                  <a:pt x="6" y="24"/>
                  <a:pt x="12" y="24"/>
                </a:cubicBezTo>
                <a:cubicBezTo>
                  <a:pt x="19" y="24"/>
                  <a:pt x="24" y="18"/>
                  <a:pt x="24" y="12"/>
                </a:cubicBezTo>
                <a:cubicBezTo>
                  <a:pt x="24" y="5"/>
                  <a:pt x="19" y="0"/>
                  <a:pt x="12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52032" y="3975598"/>
            <a:ext cx="269633" cy="318657"/>
          </a:xfrm>
          <a:custGeom>
            <a:avLst/>
            <a:gdLst>
              <a:gd name="T0" fmla="*/ 572 w 572"/>
              <a:gd name="T1" fmla="*/ 489 h 676"/>
              <a:gd name="T2" fmla="*/ 572 w 572"/>
              <a:gd name="T3" fmla="*/ 186 h 676"/>
              <a:gd name="T4" fmla="*/ 286 w 572"/>
              <a:gd name="T5" fmla="*/ 0 h 676"/>
              <a:gd name="T6" fmla="*/ 0 w 572"/>
              <a:gd name="T7" fmla="*/ 186 h 676"/>
              <a:gd name="T8" fmla="*/ 0 w 572"/>
              <a:gd name="T9" fmla="*/ 489 h 676"/>
              <a:gd name="T10" fmla="*/ 286 w 572"/>
              <a:gd name="T11" fmla="*/ 676 h 676"/>
              <a:gd name="T12" fmla="*/ 572 w 572"/>
              <a:gd name="T13" fmla="*/ 489 h 676"/>
              <a:gd name="T14" fmla="*/ 528 w 572"/>
              <a:gd name="T15" fmla="*/ 202 h 676"/>
              <a:gd name="T16" fmla="*/ 287 w 572"/>
              <a:gd name="T17" fmla="*/ 359 h 676"/>
              <a:gd name="T18" fmla="*/ 190 w 572"/>
              <a:gd name="T19" fmla="*/ 295 h 676"/>
              <a:gd name="T20" fmla="*/ 429 w 572"/>
              <a:gd name="T21" fmla="*/ 138 h 676"/>
              <a:gd name="T22" fmla="*/ 528 w 572"/>
              <a:gd name="T23" fmla="*/ 202 h 676"/>
              <a:gd name="T24" fmla="*/ 137 w 572"/>
              <a:gd name="T25" fmla="*/ 259 h 676"/>
              <a:gd name="T26" fmla="*/ 47 w 572"/>
              <a:gd name="T27" fmla="*/ 200 h 676"/>
              <a:gd name="T28" fmla="*/ 286 w 572"/>
              <a:gd name="T29" fmla="*/ 45 h 676"/>
              <a:gd name="T30" fmla="*/ 375 w 572"/>
              <a:gd name="T31" fmla="*/ 103 h 676"/>
              <a:gd name="T32" fmla="*/ 137 w 572"/>
              <a:gd name="T33" fmla="*/ 259 h 676"/>
              <a:gd name="T34" fmla="*/ 38 w 572"/>
              <a:gd name="T35" fmla="*/ 469 h 676"/>
              <a:gd name="T36" fmla="*/ 38 w 572"/>
              <a:gd name="T37" fmla="*/ 222 h 676"/>
              <a:gd name="T38" fmla="*/ 127 w 572"/>
              <a:gd name="T39" fmla="*/ 280 h 676"/>
              <a:gd name="T40" fmla="*/ 127 w 572"/>
              <a:gd name="T41" fmla="*/ 386 h 676"/>
              <a:gd name="T42" fmla="*/ 180 w 572"/>
              <a:gd name="T43" fmla="*/ 417 h 676"/>
              <a:gd name="T44" fmla="*/ 180 w 572"/>
              <a:gd name="T45" fmla="*/ 315 h 676"/>
              <a:gd name="T46" fmla="*/ 274 w 572"/>
              <a:gd name="T47" fmla="*/ 376 h 676"/>
              <a:gd name="T48" fmla="*/ 274 w 572"/>
              <a:gd name="T49" fmla="*/ 624 h 676"/>
              <a:gd name="T50" fmla="*/ 38 w 572"/>
              <a:gd name="T51" fmla="*/ 469 h 676"/>
              <a:gd name="T52" fmla="*/ 295 w 572"/>
              <a:gd name="T53" fmla="*/ 378 h 676"/>
              <a:gd name="T54" fmla="*/ 535 w 572"/>
              <a:gd name="T55" fmla="*/ 221 h 676"/>
              <a:gd name="T56" fmla="*/ 535 w 572"/>
              <a:gd name="T57" fmla="*/ 469 h 676"/>
              <a:gd name="T58" fmla="*/ 295 w 572"/>
              <a:gd name="T59" fmla="*/ 626 h 676"/>
              <a:gd name="T60" fmla="*/ 295 w 572"/>
              <a:gd name="T61" fmla="*/ 378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72" h="676">
                <a:moveTo>
                  <a:pt x="572" y="489"/>
                </a:moveTo>
                <a:lnTo>
                  <a:pt x="572" y="186"/>
                </a:lnTo>
                <a:lnTo>
                  <a:pt x="286" y="0"/>
                </a:lnTo>
                <a:lnTo>
                  <a:pt x="0" y="186"/>
                </a:lnTo>
                <a:lnTo>
                  <a:pt x="0" y="489"/>
                </a:lnTo>
                <a:lnTo>
                  <a:pt x="286" y="676"/>
                </a:lnTo>
                <a:lnTo>
                  <a:pt x="572" y="489"/>
                </a:lnTo>
                <a:close/>
                <a:moveTo>
                  <a:pt x="528" y="202"/>
                </a:moveTo>
                <a:lnTo>
                  <a:pt x="287" y="359"/>
                </a:lnTo>
                <a:lnTo>
                  <a:pt x="190" y="295"/>
                </a:lnTo>
                <a:lnTo>
                  <a:pt x="429" y="138"/>
                </a:lnTo>
                <a:lnTo>
                  <a:pt x="528" y="202"/>
                </a:lnTo>
                <a:close/>
                <a:moveTo>
                  <a:pt x="137" y="259"/>
                </a:moveTo>
                <a:lnTo>
                  <a:pt x="47" y="200"/>
                </a:lnTo>
                <a:lnTo>
                  <a:pt x="286" y="45"/>
                </a:lnTo>
                <a:lnTo>
                  <a:pt x="375" y="103"/>
                </a:lnTo>
                <a:lnTo>
                  <a:pt x="137" y="259"/>
                </a:lnTo>
                <a:close/>
                <a:moveTo>
                  <a:pt x="38" y="469"/>
                </a:moveTo>
                <a:lnTo>
                  <a:pt x="38" y="222"/>
                </a:lnTo>
                <a:lnTo>
                  <a:pt x="127" y="280"/>
                </a:lnTo>
                <a:lnTo>
                  <a:pt x="127" y="386"/>
                </a:lnTo>
                <a:lnTo>
                  <a:pt x="180" y="417"/>
                </a:lnTo>
                <a:lnTo>
                  <a:pt x="180" y="315"/>
                </a:lnTo>
                <a:lnTo>
                  <a:pt x="274" y="376"/>
                </a:lnTo>
                <a:lnTo>
                  <a:pt x="274" y="624"/>
                </a:lnTo>
                <a:lnTo>
                  <a:pt x="38" y="469"/>
                </a:lnTo>
                <a:close/>
                <a:moveTo>
                  <a:pt x="295" y="378"/>
                </a:moveTo>
                <a:lnTo>
                  <a:pt x="535" y="221"/>
                </a:lnTo>
                <a:lnTo>
                  <a:pt x="535" y="469"/>
                </a:lnTo>
                <a:lnTo>
                  <a:pt x="295" y="626"/>
                </a:lnTo>
                <a:lnTo>
                  <a:pt x="295" y="378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5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7049238" y="4315908"/>
            <a:ext cx="240891" cy="237545"/>
          </a:xfrm>
          <a:custGeom>
            <a:avLst/>
            <a:gdLst>
              <a:gd name="T0" fmla="*/ 59 w 61"/>
              <a:gd name="T1" fmla="*/ 2 h 60"/>
              <a:gd name="T2" fmla="*/ 52 w 61"/>
              <a:gd name="T3" fmla="*/ 0 h 60"/>
              <a:gd name="T4" fmla="*/ 25 w 61"/>
              <a:gd name="T5" fmla="*/ 0 h 60"/>
              <a:gd name="T6" fmla="*/ 10 w 61"/>
              <a:gd name="T7" fmla="*/ 12 h 60"/>
              <a:gd name="T8" fmla="*/ 10 w 61"/>
              <a:gd name="T9" fmla="*/ 40 h 60"/>
              <a:gd name="T10" fmla="*/ 9 w 61"/>
              <a:gd name="T11" fmla="*/ 44 h 60"/>
              <a:gd name="T12" fmla="*/ 8 w 61"/>
              <a:gd name="T13" fmla="*/ 44 h 60"/>
              <a:gd name="T14" fmla="*/ 0 w 61"/>
              <a:gd name="T15" fmla="*/ 52 h 60"/>
              <a:gd name="T16" fmla="*/ 8 w 61"/>
              <a:gd name="T17" fmla="*/ 60 h 60"/>
              <a:gd name="T18" fmla="*/ 38 w 61"/>
              <a:gd name="T19" fmla="*/ 60 h 60"/>
              <a:gd name="T20" fmla="*/ 46 w 61"/>
              <a:gd name="T21" fmla="*/ 40 h 60"/>
              <a:gd name="T22" fmla="*/ 46 w 61"/>
              <a:gd name="T23" fmla="*/ 16 h 60"/>
              <a:gd name="T24" fmla="*/ 52 w 61"/>
              <a:gd name="T25" fmla="*/ 16 h 60"/>
              <a:gd name="T26" fmla="*/ 61 w 61"/>
              <a:gd name="T27" fmla="*/ 8 h 60"/>
              <a:gd name="T28" fmla="*/ 59 w 61"/>
              <a:gd name="T29" fmla="*/ 2 h 60"/>
              <a:gd name="T30" fmla="*/ 42 w 61"/>
              <a:gd name="T31" fmla="*/ 11 h 60"/>
              <a:gd name="T32" fmla="*/ 42 w 61"/>
              <a:gd name="T33" fmla="*/ 12 h 60"/>
              <a:gd name="T34" fmla="*/ 42 w 61"/>
              <a:gd name="T35" fmla="*/ 40 h 60"/>
              <a:gd name="T36" fmla="*/ 38 w 61"/>
              <a:gd name="T37" fmla="*/ 56 h 60"/>
              <a:gd name="T38" fmla="*/ 8 w 61"/>
              <a:gd name="T39" fmla="*/ 56 h 60"/>
              <a:gd name="T40" fmla="*/ 6 w 61"/>
              <a:gd name="T41" fmla="*/ 55 h 60"/>
              <a:gd name="T42" fmla="*/ 4 w 61"/>
              <a:gd name="T43" fmla="*/ 52 h 60"/>
              <a:gd name="T44" fmla="*/ 6 w 61"/>
              <a:gd name="T45" fmla="*/ 48 h 60"/>
              <a:gd name="T46" fmla="*/ 8 w 61"/>
              <a:gd name="T47" fmla="*/ 48 h 60"/>
              <a:gd name="T48" fmla="*/ 34 w 61"/>
              <a:gd name="T49" fmla="*/ 48 h 60"/>
              <a:gd name="T50" fmla="*/ 36 w 61"/>
              <a:gd name="T51" fmla="*/ 46 h 60"/>
              <a:gd name="T52" fmla="*/ 34 w 61"/>
              <a:gd name="T53" fmla="*/ 44 h 60"/>
              <a:gd name="T54" fmla="*/ 13 w 61"/>
              <a:gd name="T55" fmla="*/ 44 h 60"/>
              <a:gd name="T56" fmla="*/ 14 w 61"/>
              <a:gd name="T57" fmla="*/ 40 h 60"/>
              <a:gd name="T58" fmla="*/ 14 w 61"/>
              <a:gd name="T59" fmla="*/ 12 h 60"/>
              <a:gd name="T60" fmla="*/ 25 w 61"/>
              <a:gd name="T61" fmla="*/ 4 h 60"/>
              <a:gd name="T62" fmla="*/ 43 w 61"/>
              <a:gd name="T63" fmla="*/ 4 h 60"/>
              <a:gd name="T64" fmla="*/ 42 w 61"/>
              <a:gd name="T65" fmla="*/ 11 h 60"/>
              <a:gd name="T66" fmla="*/ 56 w 61"/>
              <a:gd name="T67" fmla="*/ 11 h 60"/>
              <a:gd name="T68" fmla="*/ 52 w 61"/>
              <a:gd name="T69" fmla="*/ 12 h 60"/>
              <a:gd name="T70" fmla="*/ 46 w 61"/>
              <a:gd name="T71" fmla="*/ 12 h 60"/>
              <a:gd name="T72" fmla="*/ 46 w 61"/>
              <a:gd name="T73" fmla="*/ 10 h 60"/>
              <a:gd name="T74" fmla="*/ 47 w 61"/>
              <a:gd name="T75" fmla="*/ 5 h 60"/>
              <a:gd name="T76" fmla="*/ 51 w 61"/>
              <a:gd name="T77" fmla="*/ 4 h 60"/>
              <a:gd name="T78" fmla="*/ 52 w 61"/>
              <a:gd name="T79" fmla="*/ 4 h 60"/>
              <a:gd name="T80" fmla="*/ 57 w 61"/>
              <a:gd name="T81" fmla="*/ 8 h 60"/>
              <a:gd name="T82" fmla="*/ 56 w 61"/>
              <a:gd name="T83" fmla="*/ 1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1" h="60">
                <a:moveTo>
                  <a:pt x="59" y="2"/>
                </a:moveTo>
                <a:cubicBezTo>
                  <a:pt x="57" y="1"/>
                  <a:pt x="55" y="0"/>
                  <a:pt x="5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6" y="0"/>
                  <a:pt x="10" y="7"/>
                  <a:pt x="10" y="12"/>
                </a:cubicBezTo>
                <a:cubicBezTo>
                  <a:pt x="10" y="40"/>
                  <a:pt x="10" y="40"/>
                  <a:pt x="10" y="40"/>
                </a:cubicBezTo>
                <a:cubicBezTo>
                  <a:pt x="10" y="41"/>
                  <a:pt x="9" y="42"/>
                  <a:pt x="9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3" y="44"/>
                  <a:pt x="0" y="48"/>
                  <a:pt x="0" y="52"/>
                </a:cubicBezTo>
                <a:cubicBezTo>
                  <a:pt x="0" y="56"/>
                  <a:pt x="3" y="60"/>
                  <a:pt x="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45" y="60"/>
                  <a:pt x="46" y="40"/>
                  <a:pt x="46" y="40"/>
                </a:cubicBezTo>
                <a:cubicBezTo>
                  <a:pt x="46" y="16"/>
                  <a:pt x="46" y="16"/>
                  <a:pt x="4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7" y="16"/>
                  <a:pt x="61" y="12"/>
                  <a:pt x="61" y="8"/>
                </a:cubicBezTo>
                <a:cubicBezTo>
                  <a:pt x="61" y="5"/>
                  <a:pt x="60" y="4"/>
                  <a:pt x="59" y="2"/>
                </a:cubicBezTo>
                <a:close/>
                <a:moveTo>
                  <a:pt x="42" y="11"/>
                </a:moveTo>
                <a:cubicBezTo>
                  <a:pt x="42" y="11"/>
                  <a:pt x="42" y="12"/>
                  <a:pt x="42" y="12"/>
                </a:cubicBezTo>
                <a:cubicBezTo>
                  <a:pt x="42" y="40"/>
                  <a:pt x="42" y="40"/>
                  <a:pt x="42" y="40"/>
                </a:cubicBezTo>
                <a:cubicBezTo>
                  <a:pt x="42" y="45"/>
                  <a:pt x="40" y="55"/>
                  <a:pt x="38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6" y="56"/>
                  <a:pt x="6" y="55"/>
                </a:cubicBezTo>
                <a:cubicBezTo>
                  <a:pt x="4" y="54"/>
                  <a:pt x="4" y="53"/>
                  <a:pt x="4" y="52"/>
                </a:cubicBezTo>
                <a:cubicBezTo>
                  <a:pt x="4" y="51"/>
                  <a:pt x="5" y="49"/>
                  <a:pt x="6" y="48"/>
                </a:cubicBezTo>
                <a:cubicBezTo>
                  <a:pt x="7" y="48"/>
                  <a:pt x="7" y="48"/>
                  <a:pt x="8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5" y="48"/>
                  <a:pt x="36" y="47"/>
                  <a:pt x="36" y="46"/>
                </a:cubicBezTo>
                <a:cubicBezTo>
                  <a:pt x="36" y="45"/>
                  <a:pt x="35" y="44"/>
                  <a:pt x="34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4" y="43"/>
                  <a:pt x="14" y="41"/>
                  <a:pt x="14" y="4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8" y="4"/>
                  <a:pt x="25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2" y="6"/>
                  <a:pt x="42" y="9"/>
                  <a:pt x="42" y="11"/>
                </a:cubicBezTo>
                <a:close/>
                <a:moveTo>
                  <a:pt x="56" y="11"/>
                </a:moveTo>
                <a:cubicBezTo>
                  <a:pt x="55" y="11"/>
                  <a:pt x="54" y="12"/>
                  <a:pt x="52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1"/>
                  <a:pt x="46" y="10"/>
                </a:cubicBezTo>
                <a:cubicBezTo>
                  <a:pt x="46" y="8"/>
                  <a:pt x="46" y="6"/>
                  <a:pt x="47" y="5"/>
                </a:cubicBezTo>
                <a:cubicBezTo>
                  <a:pt x="48" y="4"/>
                  <a:pt x="49" y="4"/>
                  <a:pt x="51" y="4"/>
                </a:cubicBezTo>
                <a:cubicBezTo>
                  <a:pt x="52" y="4"/>
                  <a:pt x="52" y="4"/>
                  <a:pt x="52" y="4"/>
                </a:cubicBezTo>
                <a:cubicBezTo>
                  <a:pt x="55" y="4"/>
                  <a:pt x="57" y="5"/>
                  <a:pt x="57" y="8"/>
                </a:cubicBezTo>
                <a:cubicBezTo>
                  <a:pt x="57" y="9"/>
                  <a:pt x="56" y="10"/>
                  <a:pt x="56" y="11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7" name="出自【趣你的PPT】(微信:qunideppt)：最优质的PPT资源库"/>
          <p:cNvSpPr/>
          <p:nvPr/>
        </p:nvSpPr>
        <p:spPr bwMode="auto">
          <a:xfrm>
            <a:off x="7261819" y="4246694"/>
            <a:ext cx="185841" cy="196484"/>
          </a:xfrm>
          <a:custGeom>
            <a:avLst/>
            <a:gdLst>
              <a:gd name="T0" fmla="*/ 47 w 121"/>
              <a:gd name="T1" fmla="*/ 128 h 128"/>
              <a:gd name="T2" fmla="*/ 22 w 121"/>
              <a:gd name="T3" fmla="*/ 118 h 128"/>
              <a:gd name="T4" fmla="*/ 14 w 121"/>
              <a:gd name="T5" fmla="*/ 110 h 128"/>
              <a:gd name="T6" fmla="*/ 14 w 121"/>
              <a:gd name="T7" fmla="*/ 58 h 128"/>
              <a:gd name="T8" fmla="*/ 58 w 121"/>
              <a:gd name="T9" fmla="*/ 14 h 128"/>
              <a:gd name="T10" fmla="*/ 89 w 121"/>
              <a:gd name="T11" fmla="*/ 0 h 128"/>
              <a:gd name="T12" fmla="*/ 119 w 121"/>
              <a:gd name="T13" fmla="*/ 18 h 128"/>
              <a:gd name="T14" fmla="*/ 118 w 121"/>
              <a:gd name="T15" fmla="*/ 27 h 128"/>
              <a:gd name="T16" fmla="*/ 109 w 121"/>
              <a:gd name="T17" fmla="*/ 26 h 128"/>
              <a:gd name="T18" fmla="*/ 88 w 121"/>
              <a:gd name="T19" fmla="*/ 12 h 128"/>
              <a:gd name="T20" fmla="*/ 66 w 121"/>
              <a:gd name="T21" fmla="*/ 22 h 128"/>
              <a:gd name="T22" fmla="*/ 22 w 121"/>
              <a:gd name="T23" fmla="*/ 66 h 128"/>
              <a:gd name="T24" fmla="*/ 22 w 121"/>
              <a:gd name="T25" fmla="*/ 102 h 128"/>
              <a:gd name="T26" fmla="*/ 30 w 121"/>
              <a:gd name="T27" fmla="*/ 110 h 128"/>
              <a:gd name="T28" fmla="*/ 48 w 121"/>
              <a:gd name="T29" fmla="*/ 116 h 128"/>
              <a:gd name="T30" fmla="*/ 70 w 121"/>
              <a:gd name="T31" fmla="*/ 106 h 128"/>
              <a:gd name="T32" fmla="*/ 102 w 121"/>
              <a:gd name="T33" fmla="*/ 74 h 128"/>
              <a:gd name="T34" fmla="*/ 110 w 121"/>
              <a:gd name="T35" fmla="*/ 74 h 128"/>
              <a:gd name="T36" fmla="*/ 110 w 121"/>
              <a:gd name="T37" fmla="*/ 82 h 128"/>
              <a:gd name="T38" fmla="*/ 78 w 121"/>
              <a:gd name="T39" fmla="*/ 114 h 128"/>
              <a:gd name="T40" fmla="*/ 49 w 121"/>
              <a:gd name="T41" fmla="*/ 128 h 128"/>
              <a:gd name="T42" fmla="*/ 47 w 121"/>
              <a:gd name="T43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1" h="128">
                <a:moveTo>
                  <a:pt x="47" y="128"/>
                </a:moveTo>
                <a:cubicBezTo>
                  <a:pt x="37" y="128"/>
                  <a:pt x="28" y="125"/>
                  <a:pt x="22" y="118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0" y="96"/>
                  <a:pt x="0" y="72"/>
                  <a:pt x="14" y="58"/>
                </a:cubicBezTo>
                <a:cubicBezTo>
                  <a:pt x="58" y="14"/>
                  <a:pt x="58" y="14"/>
                  <a:pt x="58" y="14"/>
                </a:cubicBezTo>
                <a:cubicBezTo>
                  <a:pt x="70" y="2"/>
                  <a:pt x="81" y="0"/>
                  <a:pt x="89" y="0"/>
                </a:cubicBezTo>
                <a:cubicBezTo>
                  <a:pt x="100" y="1"/>
                  <a:pt x="111" y="7"/>
                  <a:pt x="119" y="18"/>
                </a:cubicBezTo>
                <a:cubicBezTo>
                  <a:pt x="121" y="21"/>
                  <a:pt x="120" y="25"/>
                  <a:pt x="118" y="27"/>
                </a:cubicBezTo>
                <a:cubicBezTo>
                  <a:pt x="115" y="29"/>
                  <a:pt x="111" y="28"/>
                  <a:pt x="109" y="26"/>
                </a:cubicBezTo>
                <a:cubicBezTo>
                  <a:pt x="103" y="17"/>
                  <a:pt x="96" y="13"/>
                  <a:pt x="88" y="12"/>
                </a:cubicBezTo>
                <a:cubicBezTo>
                  <a:pt x="81" y="12"/>
                  <a:pt x="73" y="15"/>
                  <a:pt x="66" y="22"/>
                </a:cubicBezTo>
                <a:cubicBezTo>
                  <a:pt x="22" y="66"/>
                  <a:pt x="22" y="66"/>
                  <a:pt x="22" y="66"/>
                </a:cubicBezTo>
                <a:cubicBezTo>
                  <a:pt x="13" y="76"/>
                  <a:pt x="13" y="92"/>
                  <a:pt x="22" y="10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5" y="114"/>
                  <a:pt x="41" y="117"/>
                  <a:pt x="48" y="116"/>
                </a:cubicBezTo>
                <a:cubicBezTo>
                  <a:pt x="56" y="116"/>
                  <a:pt x="63" y="112"/>
                  <a:pt x="70" y="106"/>
                </a:cubicBezTo>
                <a:cubicBezTo>
                  <a:pt x="102" y="74"/>
                  <a:pt x="102" y="74"/>
                  <a:pt x="102" y="74"/>
                </a:cubicBezTo>
                <a:cubicBezTo>
                  <a:pt x="104" y="71"/>
                  <a:pt x="108" y="71"/>
                  <a:pt x="110" y="74"/>
                </a:cubicBezTo>
                <a:cubicBezTo>
                  <a:pt x="113" y="76"/>
                  <a:pt x="113" y="80"/>
                  <a:pt x="110" y="82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0" y="123"/>
                  <a:pt x="59" y="128"/>
                  <a:pt x="49" y="128"/>
                </a:cubicBezTo>
                <a:cubicBezTo>
                  <a:pt x="48" y="128"/>
                  <a:pt x="47" y="128"/>
                  <a:pt x="47" y="12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8" name="出自【趣你的PPT】(微信:qunideppt)：最优质的PPT资源库"/>
          <p:cNvSpPr/>
          <p:nvPr/>
        </p:nvSpPr>
        <p:spPr bwMode="auto">
          <a:xfrm>
            <a:off x="7389534" y="4147633"/>
            <a:ext cx="168649" cy="202216"/>
          </a:xfrm>
          <a:custGeom>
            <a:avLst/>
            <a:gdLst>
              <a:gd name="T0" fmla="*/ 29 w 110"/>
              <a:gd name="T1" fmla="*/ 132 h 132"/>
              <a:gd name="T2" fmla="*/ 26 w 110"/>
              <a:gd name="T3" fmla="*/ 132 h 132"/>
              <a:gd name="T4" fmla="*/ 2 w 110"/>
              <a:gd name="T5" fmla="*/ 118 h 132"/>
              <a:gd name="T6" fmla="*/ 4 w 110"/>
              <a:gd name="T7" fmla="*/ 110 h 132"/>
              <a:gd name="T8" fmla="*/ 12 w 110"/>
              <a:gd name="T9" fmla="*/ 112 h 132"/>
              <a:gd name="T10" fmla="*/ 27 w 110"/>
              <a:gd name="T11" fmla="*/ 120 h 132"/>
              <a:gd name="T12" fmla="*/ 43 w 110"/>
              <a:gd name="T13" fmla="*/ 115 h 132"/>
              <a:gd name="T14" fmla="*/ 91 w 110"/>
              <a:gd name="T15" fmla="*/ 67 h 132"/>
              <a:gd name="T16" fmla="*/ 98 w 110"/>
              <a:gd name="T17" fmla="*/ 51 h 132"/>
              <a:gd name="T18" fmla="*/ 91 w 110"/>
              <a:gd name="T19" fmla="*/ 35 h 132"/>
              <a:gd name="T20" fmla="*/ 83 w 110"/>
              <a:gd name="T21" fmla="*/ 27 h 132"/>
              <a:gd name="T22" fmla="*/ 47 w 110"/>
              <a:gd name="T23" fmla="*/ 23 h 132"/>
              <a:gd name="T24" fmla="*/ 11 w 110"/>
              <a:gd name="T25" fmla="*/ 59 h 132"/>
              <a:gd name="T26" fmla="*/ 3 w 110"/>
              <a:gd name="T27" fmla="*/ 59 h 132"/>
              <a:gd name="T28" fmla="*/ 3 w 110"/>
              <a:gd name="T29" fmla="*/ 51 h 132"/>
              <a:gd name="T30" fmla="*/ 39 w 110"/>
              <a:gd name="T31" fmla="*/ 15 h 132"/>
              <a:gd name="T32" fmla="*/ 91 w 110"/>
              <a:gd name="T33" fmla="*/ 19 h 132"/>
              <a:gd name="T34" fmla="*/ 99 w 110"/>
              <a:gd name="T35" fmla="*/ 27 h 132"/>
              <a:gd name="T36" fmla="*/ 110 w 110"/>
              <a:gd name="T37" fmla="*/ 51 h 132"/>
              <a:gd name="T38" fmla="*/ 99 w 110"/>
              <a:gd name="T39" fmla="*/ 75 h 132"/>
              <a:gd name="T40" fmla="*/ 51 w 110"/>
              <a:gd name="T41" fmla="*/ 123 h 132"/>
              <a:gd name="T42" fmla="*/ 29 w 110"/>
              <a:gd name="T43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0" h="132">
                <a:moveTo>
                  <a:pt x="29" y="132"/>
                </a:moveTo>
                <a:cubicBezTo>
                  <a:pt x="28" y="132"/>
                  <a:pt x="27" y="132"/>
                  <a:pt x="26" y="132"/>
                </a:cubicBezTo>
                <a:cubicBezTo>
                  <a:pt x="16" y="131"/>
                  <a:pt x="7" y="126"/>
                  <a:pt x="2" y="118"/>
                </a:cubicBezTo>
                <a:cubicBezTo>
                  <a:pt x="0" y="116"/>
                  <a:pt x="1" y="112"/>
                  <a:pt x="4" y="110"/>
                </a:cubicBezTo>
                <a:cubicBezTo>
                  <a:pt x="6" y="108"/>
                  <a:pt x="10" y="109"/>
                  <a:pt x="12" y="112"/>
                </a:cubicBezTo>
                <a:cubicBezTo>
                  <a:pt x="15" y="116"/>
                  <a:pt x="21" y="120"/>
                  <a:pt x="27" y="120"/>
                </a:cubicBezTo>
                <a:cubicBezTo>
                  <a:pt x="33" y="121"/>
                  <a:pt x="39" y="119"/>
                  <a:pt x="43" y="115"/>
                </a:cubicBezTo>
                <a:cubicBezTo>
                  <a:pt x="91" y="67"/>
                  <a:pt x="91" y="67"/>
                  <a:pt x="91" y="67"/>
                </a:cubicBezTo>
                <a:cubicBezTo>
                  <a:pt x="95" y="62"/>
                  <a:pt x="98" y="57"/>
                  <a:pt x="98" y="51"/>
                </a:cubicBezTo>
                <a:cubicBezTo>
                  <a:pt x="98" y="45"/>
                  <a:pt x="95" y="40"/>
                  <a:pt x="91" y="35"/>
                </a:cubicBezTo>
                <a:cubicBezTo>
                  <a:pt x="83" y="27"/>
                  <a:pt x="83" y="27"/>
                  <a:pt x="83" y="27"/>
                </a:cubicBezTo>
                <a:cubicBezTo>
                  <a:pt x="73" y="18"/>
                  <a:pt x="57" y="14"/>
                  <a:pt x="47" y="23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2"/>
                  <a:pt x="5" y="62"/>
                  <a:pt x="3" y="59"/>
                </a:cubicBezTo>
                <a:cubicBezTo>
                  <a:pt x="0" y="57"/>
                  <a:pt x="0" y="53"/>
                  <a:pt x="3" y="51"/>
                </a:cubicBezTo>
                <a:cubicBezTo>
                  <a:pt x="39" y="15"/>
                  <a:pt x="39" y="15"/>
                  <a:pt x="39" y="15"/>
                </a:cubicBezTo>
                <a:cubicBezTo>
                  <a:pt x="53" y="0"/>
                  <a:pt x="78" y="5"/>
                  <a:pt x="91" y="19"/>
                </a:cubicBezTo>
                <a:cubicBezTo>
                  <a:pt x="99" y="27"/>
                  <a:pt x="99" y="27"/>
                  <a:pt x="99" y="27"/>
                </a:cubicBezTo>
                <a:cubicBezTo>
                  <a:pt x="106" y="34"/>
                  <a:pt x="110" y="42"/>
                  <a:pt x="110" y="51"/>
                </a:cubicBezTo>
                <a:cubicBezTo>
                  <a:pt x="110" y="60"/>
                  <a:pt x="106" y="68"/>
                  <a:pt x="99" y="75"/>
                </a:cubicBezTo>
                <a:cubicBezTo>
                  <a:pt x="51" y="123"/>
                  <a:pt x="51" y="123"/>
                  <a:pt x="51" y="123"/>
                </a:cubicBezTo>
                <a:cubicBezTo>
                  <a:pt x="45" y="129"/>
                  <a:pt x="38" y="132"/>
                  <a:pt x="29" y="13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56264" y="4618965"/>
            <a:ext cx="28458" cy="28459"/>
          </a:xfrm>
          <a:prstGeom prst="ellipse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43890" y="4499294"/>
            <a:ext cx="232045" cy="218911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2" name="出自【趣你的PPT】(微信:qunideppt)：最优质的PPT资源库"/>
          <p:cNvSpPr/>
          <p:nvPr/>
        </p:nvSpPr>
        <p:spPr bwMode="auto">
          <a:xfrm>
            <a:off x="7559707" y="4306450"/>
            <a:ext cx="353248" cy="353248"/>
          </a:xfrm>
          <a:custGeom>
            <a:avLst/>
            <a:gdLst>
              <a:gd name="T0" fmla="*/ 50 w 62"/>
              <a:gd name="T1" fmla="*/ 49 h 62"/>
              <a:gd name="T2" fmla="*/ 44 w 62"/>
              <a:gd name="T3" fmla="*/ 54 h 62"/>
              <a:gd name="T4" fmla="*/ 24 w 62"/>
              <a:gd name="T5" fmla="*/ 54 h 62"/>
              <a:gd name="T6" fmla="*/ 21 w 62"/>
              <a:gd name="T7" fmla="*/ 50 h 62"/>
              <a:gd name="T8" fmla="*/ 24 w 62"/>
              <a:gd name="T9" fmla="*/ 42 h 62"/>
              <a:gd name="T10" fmla="*/ 56 w 62"/>
              <a:gd name="T11" fmla="*/ 42 h 62"/>
              <a:gd name="T12" fmla="*/ 62 w 62"/>
              <a:gd name="T13" fmla="*/ 14 h 62"/>
              <a:gd name="T14" fmla="*/ 11 w 62"/>
              <a:gd name="T15" fmla="*/ 7 h 62"/>
              <a:gd name="T16" fmla="*/ 7 w 62"/>
              <a:gd name="T17" fmla="*/ 5 h 62"/>
              <a:gd name="T18" fmla="*/ 7 w 62"/>
              <a:gd name="T19" fmla="*/ 4 h 62"/>
              <a:gd name="T20" fmla="*/ 4 w 62"/>
              <a:gd name="T21" fmla="*/ 0 h 62"/>
              <a:gd name="T22" fmla="*/ 0 w 62"/>
              <a:gd name="T23" fmla="*/ 4 h 62"/>
              <a:gd name="T24" fmla="*/ 4 w 62"/>
              <a:gd name="T25" fmla="*/ 8 h 62"/>
              <a:gd name="T26" fmla="*/ 4 w 62"/>
              <a:gd name="T27" fmla="*/ 8 h 62"/>
              <a:gd name="T28" fmla="*/ 9 w 62"/>
              <a:gd name="T29" fmla="*/ 11 h 62"/>
              <a:gd name="T30" fmla="*/ 17 w 62"/>
              <a:gd name="T31" fmla="*/ 42 h 62"/>
              <a:gd name="T32" fmla="*/ 19 w 62"/>
              <a:gd name="T33" fmla="*/ 42 h 62"/>
              <a:gd name="T34" fmla="*/ 17 w 62"/>
              <a:gd name="T35" fmla="*/ 49 h 62"/>
              <a:gd name="T36" fmla="*/ 17 w 62"/>
              <a:gd name="T37" fmla="*/ 49 h 62"/>
              <a:gd name="T38" fmla="*/ 10 w 62"/>
              <a:gd name="T39" fmla="*/ 55 h 62"/>
              <a:gd name="T40" fmla="*/ 17 w 62"/>
              <a:gd name="T41" fmla="*/ 62 h 62"/>
              <a:gd name="T42" fmla="*/ 23 w 62"/>
              <a:gd name="T43" fmla="*/ 58 h 62"/>
              <a:gd name="T44" fmla="*/ 44 w 62"/>
              <a:gd name="T45" fmla="*/ 58 h 62"/>
              <a:gd name="T46" fmla="*/ 50 w 62"/>
              <a:gd name="T47" fmla="*/ 62 h 62"/>
              <a:gd name="T48" fmla="*/ 57 w 62"/>
              <a:gd name="T49" fmla="*/ 55 h 62"/>
              <a:gd name="T50" fmla="*/ 50 w 62"/>
              <a:gd name="T51" fmla="*/ 4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62">
                <a:moveTo>
                  <a:pt x="50" y="49"/>
                </a:moveTo>
                <a:cubicBezTo>
                  <a:pt x="47" y="49"/>
                  <a:pt x="45" y="51"/>
                  <a:pt x="4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3" y="52"/>
                  <a:pt x="22" y="51"/>
                  <a:pt x="21" y="50"/>
                </a:cubicBezTo>
                <a:cubicBezTo>
                  <a:pt x="24" y="42"/>
                  <a:pt x="24" y="42"/>
                  <a:pt x="24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62" y="14"/>
                  <a:pt x="62" y="14"/>
                  <a:pt x="62" y="14"/>
                </a:cubicBezTo>
                <a:cubicBezTo>
                  <a:pt x="11" y="7"/>
                  <a:pt x="11" y="7"/>
                  <a:pt x="11" y="7"/>
                </a:cubicBezTo>
                <a:cubicBezTo>
                  <a:pt x="7" y="5"/>
                  <a:pt x="7" y="5"/>
                  <a:pt x="7" y="5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6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9" y="11"/>
                  <a:pt x="9" y="11"/>
                  <a:pt x="9" y="11"/>
                </a:cubicBezTo>
                <a:cubicBezTo>
                  <a:pt x="17" y="42"/>
                  <a:pt x="17" y="42"/>
                  <a:pt x="17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3" y="49"/>
                  <a:pt x="10" y="52"/>
                  <a:pt x="10" y="55"/>
                </a:cubicBezTo>
                <a:cubicBezTo>
                  <a:pt x="10" y="59"/>
                  <a:pt x="13" y="62"/>
                  <a:pt x="17" y="62"/>
                </a:cubicBezTo>
                <a:cubicBezTo>
                  <a:pt x="20" y="62"/>
                  <a:pt x="22" y="60"/>
                  <a:pt x="23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5" y="60"/>
                  <a:pt x="47" y="62"/>
                  <a:pt x="50" y="62"/>
                </a:cubicBezTo>
                <a:cubicBezTo>
                  <a:pt x="54" y="62"/>
                  <a:pt x="57" y="59"/>
                  <a:pt x="57" y="55"/>
                </a:cubicBezTo>
                <a:cubicBezTo>
                  <a:pt x="57" y="52"/>
                  <a:pt x="54" y="49"/>
                  <a:pt x="50" y="4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3" name="出自【趣你的PPT】(微信:qunideppt)：最优质的PPT资源库"/>
          <p:cNvSpPr/>
          <p:nvPr/>
        </p:nvSpPr>
        <p:spPr bwMode="auto">
          <a:xfrm rot="5400000">
            <a:off x="7644284" y="4679908"/>
            <a:ext cx="155500" cy="234411"/>
          </a:xfrm>
          <a:custGeom>
            <a:avLst/>
            <a:gdLst>
              <a:gd name="T0" fmla="*/ 77 w 80"/>
              <a:gd name="T1" fmla="*/ 20 h 120"/>
              <a:gd name="T2" fmla="*/ 67 w 80"/>
              <a:gd name="T3" fmla="*/ 20 h 120"/>
              <a:gd name="T4" fmla="*/ 64 w 80"/>
              <a:gd name="T5" fmla="*/ 24 h 120"/>
              <a:gd name="T6" fmla="*/ 64 w 80"/>
              <a:gd name="T7" fmla="*/ 32 h 120"/>
              <a:gd name="T8" fmla="*/ 67 w 80"/>
              <a:gd name="T9" fmla="*/ 36 h 120"/>
              <a:gd name="T10" fmla="*/ 68 w 80"/>
              <a:gd name="T11" fmla="*/ 36 h 120"/>
              <a:gd name="T12" fmla="*/ 52 w 80"/>
              <a:gd name="T13" fmla="*/ 56 h 120"/>
              <a:gd name="T14" fmla="*/ 44 w 80"/>
              <a:gd name="T15" fmla="*/ 60 h 120"/>
              <a:gd name="T16" fmla="*/ 44 w 80"/>
              <a:gd name="T17" fmla="*/ 21 h 120"/>
              <a:gd name="T18" fmla="*/ 56 w 80"/>
              <a:gd name="T19" fmla="*/ 21 h 120"/>
              <a:gd name="T20" fmla="*/ 40 w 80"/>
              <a:gd name="T21" fmla="*/ 0 h 120"/>
              <a:gd name="T22" fmla="*/ 24 w 80"/>
              <a:gd name="T23" fmla="*/ 21 h 120"/>
              <a:gd name="T24" fmla="*/ 36 w 80"/>
              <a:gd name="T25" fmla="*/ 21 h 120"/>
              <a:gd name="T26" fmla="*/ 36 w 80"/>
              <a:gd name="T27" fmla="*/ 75 h 120"/>
              <a:gd name="T28" fmla="*/ 29 w 80"/>
              <a:gd name="T29" fmla="*/ 71 h 120"/>
              <a:gd name="T30" fmla="*/ 12 w 80"/>
              <a:gd name="T31" fmla="*/ 51 h 120"/>
              <a:gd name="T32" fmla="*/ 16 w 80"/>
              <a:gd name="T33" fmla="*/ 46 h 120"/>
              <a:gd name="T34" fmla="*/ 8 w 80"/>
              <a:gd name="T35" fmla="*/ 40 h 120"/>
              <a:gd name="T36" fmla="*/ 0 w 80"/>
              <a:gd name="T37" fmla="*/ 46 h 120"/>
              <a:gd name="T38" fmla="*/ 4 w 80"/>
              <a:gd name="T39" fmla="*/ 51 h 120"/>
              <a:gd name="T40" fmla="*/ 25 w 80"/>
              <a:gd name="T41" fmla="*/ 78 h 120"/>
              <a:gd name="T42" fmla="*/ 36 w 80"/>
              <a:gd name="T43" fmla="*/ 88 h 120"/>
              <a:gd name="T44" fmla="*/ 36 w 80"/>
              <a:gd name="T45" fmla="*/ 97 h 120"/>
              <a:gd name="T46" fmla="*/ 28 w 80"/>
              <a:gd name="T47" fmla="*/ 108 h 120"/>
              <a:gd name="T48" fmla="*/ 40 w 80"/>
              <a:gd name="T49" fmla="*/ 120 h 120"/>
              <a:gd name="T50" fmla="*/ 52 w 80"/>
              <a:gd name="T51" fmla="*/ 108 h 120"/>
              <a:gd name="T52" fmla="*/ 44 w 80"/>
              <a:gd name="T53" fmla="*/ 97 h 120"/>
              <a:gd name="T54" fmla="*/ 44 w 80"/>
              <a:gd name="T55" fmla="*/ 74 h 120"/>
              <a:gd name="T56" fmla="*/ 56 w 80"/>
              <a:gd name="T57" fmla="*/ 63 h 120"/>
              <a:gd name="T58" fmla="*/ 76 w 80"/>
              <a:gd name="T59" fmla="*/ 36 h 120"/>
              <a:gd name="T60" fmla="*/ 77 w 80"/>
              <a:gd name="T61" fmla="*/ 36 h 120"/>
              <a:gd name="T62" fmla="*/ 80 w 80"/>
              <a:gd name="T63" fmla="*/ 32 h 120"/>
              <a:gd name="T64" fmla="*/ 80 w 80"/>
              <a:gd name="T65" fmla="*/ 24 h 120"/>
              <a:gd name="T66" fmla="*/ 77 w 80"/>
              <a:gd name="T67" fmla="*/ 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0" h="120">
                <a:moveTo>
                  <a:pt x="77" y="20"/>
                </a:moveTo>
                <a:cubicBezTo>
                  <a:pt x="67" y="20"/>
                  <a:pt x="67" y="20"/>
                  <a:pt x="67" y="20"/>
                </a:cubicBezTo>
                <a:cubicBezTo>
                  <a:pt x="65" y="20"/>
                  <a:pt x="64" y="22"/>
                  <a:pt x="64" y="24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4"/>
                  <a:pt x="65" y="36"/>
                  <a:pt x="67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8" y="47"/>
                  <a:pt x="60" y="51"/>
                  <a:pt x="52" y="56"/>
                </a:cubicBezTo>
                <a:cubicBezTo>
                  <a:pt x="49" y="57"/>
                  <a:pt x="46" y="59"/>
                  <a:pt x="44" y="60"/>
                </a:cubicBezTo>
                <a:cubicBezTo>
                  <a:pt x="44" y="21"/>
                  <a:pt x="44" y="21"/>
                  <a:pt x="44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40" y="0"/>
                  <a:pt x="40" y="0"/>
                  <a:pt x="40" y="0"/>
                </a:cubicBezTo>
                <a:cubicBezTo>
                  <a:pt x="24" y="21"/>
                  <a:pt x="24" y="21"/>
                  <a:pt x="24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75"/>
                  <a:pt x="36" y="75"/>
                  <a:pt x="36" y="75"/>
                </a:cubicBezTo>
                <a:cubicBezTo>
                  <a:pt x="34" y="73"/>
                  <a:pt x="31" y="72"/>
                  <a:pt x="29" y="71"/>
                </a:cubicBezTo>
                <a:cubicBezTo>
                  <a:pt x="21" y="66"/>
                  <a:pt x="13" y="62"/>
                  <a:pt x="12" y="51"/>
                </a:cubicBezTo>
                <a:cubicBezTo>
                  <a:pt x="14" y="50"/>
                  <a:pt x="16" y="48"/>
                  <a:pt x="16" y="46"/>
                </a:cubicBezTo>
                <a:cubicBezTo>
                  <a:pt x="16" y="43"/>
                  <a:pt x="12" y="40"/>
                  <a:pt x="8" y="40"/>
                </a:cubicBezTo>
                <a:cubicBezTo>
                  <a:pt x="4" y="40"/>
                  <a:pt x="0" y="43"/>
                  <a:pt x="0" y="46"/>
                </a:cubicBezTo>
                <a:cubicBezTo>
                  <a:pt x="0" y="48"/>
                  <a:pt x="2" y="50"/>
                  <a:pt x="4" y="51"/>
                </a:cubicBezTo>
                <a:cubicBezTo>
                  <a:pt x="6" y="67"/>
                  <a:pt x="17" y="73"/>
                  <a:pt x="25" y="78"/>
                </a:cubicBezTo>
                <a:cubicBezTo>
                  <a:pt x="32" y="81"/>
                  <a:pt x="36" y="84"/>
                  <a:pt x="36" y="88"/>
                </a:cubicBezTo>
                <a:cubicBezTo>
                  <a:pt x="36" y="97"/>
                  <a:pt x="36" y="97"/>
                  <a:pt x="36" y="97"/>
                </a:cubicBezTo>
                <a:cubicBezTo>
                  <a:pt x="31" y="98"/>
                  <a:pt x="28" y="103"/>
                  <a:pt x="28" y="108"/>
                </a:cubicBezTo>
                <a:cubicBezTo>
                  <a:pt x="28" y="115"/>
                  <a:pt x="33" y="120"/>
                  <a:pt x="40" y="120"/>
                </a:cubicBezTo>
                <a:cubicBezTo>
                  <a:pt x="47" y="120"/>
                  <a:pt x="52" y="115"/>
                  <a:pt x="52" y="108"/>
                </a:cubicBezTo>
                <a:cubicBezTo>
                  <a:pt x="52" y="103"/>
                  <a:pt x="49" y="98"/>
                  <a:pt x="44" y="97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69"/>
                  <a:pt x="48" y="67"/>
                  <a:pt x="56" y="63"/>
                </a:cubicBezTo>
                <a:cubicBezTo>
                  <a:pt x="65" y="58"/>
                  <a:pt x="76" y="52"/>
                  <a:pt x="76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9" y="36"/>
                  <a:pt x="80" y="34"/>
                  <a:pt x="80" y="32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22"/>
                  <a:pt x="79" y="20"/>
                  <a:pt x="77" y="2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60260" y="4387847"/>
            <a:ext cx="283819" cy="285698"/>
          </a:xfrm>
          <a:custGeom>
            <a:avLst/>
            <a:gdLst>
              <a:gd name="T0" fmla="*/ 56 w 64"/>
              <a:gd name="T1" fmla="*/ 20 h 64"/>
              <a:gd name="T2" fmla="*/ 44 w 64"/>
              <a:gd name="T3" fmla="*/ 16 h 64"/>
              <a:gd name="T4" fmla="*/ 52 w 64"/>
              <a:gd name="T5" fmla="*/ 12 h 64"/>
              <a:gd name="T6" fmla="*/ 28 w 64"/>
              <a:gd name="T7" fmla="*/ 0 h 64"/>
              <a:gd name="T8" fmla="*/ 37 w 64"/>
              <a:gd name="T9" fmla="*/ 12 h 64"/>
              <a:gd name="T10" fmla="*/ 12 w 64"/>
              <a:gd name="T11" fmla="*/ 16 h 64"/>
              <a:gd name="T12" fmla="*/ 4 w 64"/>
              <a:gd name="T13" fmla="*/ 48 h 64"/>
              <a:gd name="T14" fmla="*/ 0 w 64"/>
              <a:gd name="T15" fmla="*/ 64 h 64"/>
              <a:gd name="T16" fmla="*/ 64 w 64"/>
              <a:gd name="T17" fmla="*/ 48 h 64"/>
              <a:gd name="T18" fmla="*/ 44 w 64"/>
              <a:gd name="T19" fmla="*/ 24 h 64"/>
              <a:gd name="T20" fmla="*/ 48 w 64"/>
              <a:gd name="T21" fmla="*/ 28 h 64"/>
              <a:gd name="T22" fmla="*/ 44 w 64"/>
              <a:gd name="T23" fmla="*/ 24 h 64"/>
              <a:gd name="T24" fmla="*/ 48 w 64"/>
              <a:gd name="T25" fmla="*/ 32 h 64"/>
              <a:gd name="T26" fmla="*/ 44 w 64"/>
              <a:gd name="T27" fmla="*/ 36 h 64"/>
              <a:gd name="T28" fmla="*/ 44 w 64"/>
              <a:gd name="T29" fmla="*/ 40 h 64"/>
              <a:gd name="T30" fmla="*/ 48 w 64"/>
              <a:gd name="T31" fmla="*/ 44 h 64"/>
              <a:gd name="T32" fmla="*/ 44 w 64"/>
              <a:gd name="T33" fmla="*/ 40 h 64"/>
              <a:gd name="T34" fmla="*/ 32 w 64"/>
              <a:gd name="T35" fmla="*/ 4 h 64"/>
              <a:gd name="T36" fmla="*/ 48 w 64"/>
              <a:gd name="T37" fmla="*/ 8 h 64"/>
              <a:gd name="T38" fmla="*/ 36 w 64"/>
              <a:gd name="T39" fmla="*/ 24 h 64"/>
              <a:gd name="T40" fmla="*/ 40 w 64"/>
              <a:gd name="T41" fmla="*/ 28 h 64"/>
              <a:gd name="T42" fmla="*/ 36 w 64"/>
              <a:gd name="T43" fmla="*/ 24 h 64"/>
              <a:gd name="T44" fmla="*/ 40 w 64"/>
              <a:gd name="T45" fmla="*/ 32 h 64"/>
              <a:gd name="T46" fmla="*/ 36 w 64"/>
              <a:gd name="T47" fmla="*/ 36 h 64"/>
              <a:gd name="T48" fmla="*/ 36 w 64"/>
              <a:gd name="T49" fmla="*/ 40 h 64"/>
              <a:gd name="T50" fmla="*/ 40 w 64"/>
              <a:gd name="T51" fmla="*/ 44 h 64"/>
              <a:gd name="T52" fmla="*/ 36 w 64"/>
              <a:gd name="T53" fmla="*/ 40 h 64"/>
              <a:gd name="T54" fmla="*/ 28 w 64"/>
              <a:gd name="T55" fmla="*/ 24 h 64"/>
              <a:gd name="T56" fmla="*/ 12 w 64"/>
              <a:gd name="T57" fmla="*/ 32 h 64"/>
              <a:gd name="T58" fmla="*/ 60 w 64"/>
              <a:gd name="T59" fmla="*/ 56 h 64"/>
              <a:gd name="T60" fmla="*/ 4 w 64"/>
              <a:gd name="T61" fmla="*/ 52 h 64"/>
              <a:gd name="T62" fmla="*/ 60 w 64"/>
              <a:gd name="T63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" h="64">
                <a:moveTo>
                  <a:pt x="60" y="48"/>
                </a:moveTo>
                <a:cubicBezTo>
                  <a:pt x="56" y="20"/>
                  <a:pt x="56" y="20"/>
                  <a:pt x="56" y="20"/>
                </a:cubicBezTo>
                <a:cubicBezTo>
                  <a:pt x="56" y="18"/>
                  <a:pt x="54" y="16"/>
                  <a:pt x="52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2"/>
                  <a:pt x="44" y="12"/>
                  <a:pt x="44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0"/>
                  <a:pt x="52" y="0"/>
                  <a:pt x="5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12"/>
                  <a:pt x="28" y="12"/>
                  <a:pt x="28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6"/>
                  <a:pt x="37" y="16"/>
                  <a:pt x="37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0" y="16"/>
                  <a:pt x="8" y="18"/>
                  <a:pt x="8" y="20"/>
                </a:cubicBezTo>
                <a:cubicBezTo>
                  <a:pt x="4" y="48"/>
                  <a:pt x="4" y="48"/>
                  <a:pt x="4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48"/>
                  <a:pt x="64" y="48"/>
                  <a:pt x="64" y="48"/>
                </a:cubicBezTo>
                <a:lnTo>
                  <a:pt x="60" y="48"/>
                </a:lnTo>
                <a:close/>
                <a:moveTo>
                  <a:pt x="44" y="24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28"/>
                  <a:pt x="48" y="28"/>
                  <a:pt x="48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24"/>
                </a:lnTo>
                <a:close/>
                <a:moveTo>
                  <a:pt x="44" y="32"/>
                </a:moveTo>
                <a:cubicBezTo>
                  <a:pt x="48" y="32"/>
                  <a:pt x="48" y="32"/>
                  <a:pt x="48" y="32"/>
                </a:cubicBezTo>
                <a:cubicBezTo>
                  <a:pt x="48" y="36"/>
                  <a:pt x="48" y="36"/>
                  <a:pt x="48" y="36"/>
                </a:cubicBezTo>
                <a:cubicBezTo>
                  <a:pt x="44" y="36"/>
                  <a:pt x="44" y="36"/>
                  <a:pt x="44" y="36"/>
                </a:cubicBezTo>
                <a:lnTo>
                  <a:pt x="44" y="32"/>
                </a:lnTo>
                <a:close/>
                <a:moveTo>
                  <a:pt x="44" y="40"/>
                </a:moveTo>
                <a:cubicBezTo>
                  <a:pt x="48" y="40"/>
                  <a:pt x="48" y="40"/>
                  <a:pt x="48" y="40"/>
                </a:cubicBezTo>
                <a:cubicBezTo>
                  <a:pt x="48" y="44"/>
                  <a:pt x="48" y="44"/>
                  <a:pt x="48" y="44"/>
                </a:cubicBezTo>
                <a:cubicBezTo>
                  <a:pt x="44" y="44"/>
                  <a:pt x="44" y="44"/>
                  <a:pt x="44" y="44"/>
                </a:cubicBezTo>
                <a:lnTo>
                  <a:pt x="44" y="40"/>
                </a:lnTo>
                <a:close/>
                <a:moveTo>
                  <a:pt x="32" y="8"/>
                </a:moveTo>
                <a:cubicBezTo>
                  <a:pt x="32" y="4"/>
                  <a:pt x="32" y="4"/>
                  <a:pt x="32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8"/>
                  <a:pt x="48" y="8"/>
                  <a:pt x="48" y="8"/>
                </a:cubicBezTo>
                <a:lnTo>
                  <a:pt x="32" y="8"/>
                </a:lnTo>
                <a:close/>
                <a:moveTo>
                  <a:pt x="3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40" y="28"/>
                  <a:pt x="40" y="28"/>
                  <a:pt x="4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24"/>
                </a:lnTo>
                <a:close/>
                <a:moveTo>
                  <a:pt x="36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40" y="36"/>
                  <a:pt x="40" y="36"/>
                  <a:pt x="40" y="36"/>
                </a:cubicBezTo>
                <a:cubicBezTo>
                  <a:pt x="36" y="36"/>
                  <a:pt x="36" y="36"/>
                  <a:pt x="36" y="36"/>
                </a:cubicBezTo>
                <a:lnTo>
                  <a:pt x="36" y="32"/>
                </a:lnTo>
                <a:close/>
                <a:moveTo>
                  <a:pt x="36" y="40"/>
                </a:moveTo>
                <a:cubicBezTo>
                  <a:pt x="40" y="40"/>
                  <a:pt x="40" y="40"/>
                  <a:pt x="40" y="40"/>
                </a:cubicBezTo>
                <a:cubicBezTo>
                  <a:pt x="40" y="44"/>
                  <a:pt x="40" y="44"/>
                  <a:pt x="40" y="44"/>
                </a:cubicBezTo>
                <a:cubicBezTo>
                  <a:pt x="36" y="44"/>
                  <a:pt x="36" y="44"/>
                  <a:pt x="36" y="44"/>
                </a:cubicBezTo>
                <a:lnTo>
                  <a:pt x="36" y="40"/>
                </a:lnTo>
                <a:close/>
                <a:moveTo>
                  <a:pt x="12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8" y="32"/>
                  <a:pt x="28" y="32"/>
                  <a:pt x="28" y="32"/>
                </a:cubicBezTo>
                <a:cubicBezTo>
                  <a:pt x="12" y="32"/>
                  <a:pt x="12" y="32"/>
                  <a:pt x="12" y="32"/>
                </a:cubicBezTo>
                <a:lnTo>
                  <a:pt x="12" y="24"/>
                </a:lnTo>
                <a:close/>
                <a:moveTo>
                  <a:pt x="60" y="56"/>
                </a:moveTo>
                <a:cubicBezTo>
                  <a:pt x="4" y="56"/>
                  <a:pt x="4" y="56"/>
                  <a:pt x="4" y="56"/>
                </a:cubicBezTo>
                <a:cubicBezTo>
                  <a:pt x="4" y="52"/>
                  <a:pt x="4" y="52"/>
                  <a:pt x="4" y="52"/>
                </a:cubicBezTo>
                <a:cubicBezTo>
                  <a:pt x="60" y="52"/>
                  <a:pt x="60" y="52"/>
                  <a:pt x="60" y="52"/>
                </a:cubicBezTo>
                <a:lnTo>
                  <a:pt x="60" y="5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8" name="出自【趣你的PPT】(微信:qunideppt)：最优质的PPT资源库"/>
          <p:cNvSpPr/>
          <p:nvPr/>
        </p:nvSpPr>
        <p:spPr bwMode="auto">
          <a:xfrm>
            <a:off x="7884508" y="4730408"/>
            <a:ext cx="183727" cy="186428"/>
          </a:xfrm>
          <a:custGeom>
            <a:avLst/>
            <a:gdLst>
              <a:gd name="T0" fmla="*/ 136 w 136"/>
              <a:gd name="T1" fmla="*/ 120 h 138"/>
              <a:gd name="T2" fmla="*/ 81 w 136"/>
              <a:gd name="T3" fmla="*/ 65 h 138"/>
              <a:gd name="T4" fmla="*/ 126 w 136"/>
              <a:gd name="T5" fmla="*/ 43 h 138"/>
              <a:gd name="T6" fmla="*/ 0 w 136"/>
              <a:gd name="T7" fmla="*/ 0 h 138"/>
              <a:gd name="T8" fmla="*/ 42 w 136"/>
              <a:gd name="T9" fmla="*/ 128 h 138"/>
              <a:gd name="T10" fmla="*/ 64 w 136"/>
              <a:gd name="T11" fmla="*/ 83 h 138"/>
              <a:gd name="T12" fmla="*/ 118 w 136"/>
              <a:gd name="T13" fmla="*/ 138 h 138"/>
              <a:gd name="T14" fmla="*/ 136 w 136"/>
              <a:gd name="T15" fmla="*/ 12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" h="138">
                <a:moveTo>
                  <a:pt x="136" y="120"/>
                </a:moveTo>
                <a:lnTo>
                  <a:pt x="81" y="65"/>
                </a:lnTo>
                <a:lnTo>
                  <a:pt x="126" y="43"/>
                </a:lnTo>
                <a:lnTo>
                  <a:pt x="0" y="0"/>
                </a:lnTo>
                <a:lnTo>
                  <a:pt x="42" y="128"/>
                </a:lnTo>
                <a:lnTo>
                  <a:pt x="64" y="83"/>
                </a:lnTo>
                <a:lnTo>
                  <a:pt x="118" y="138"/>
                </a:lnTo>
                <a:lnTo>
                  <a:pt x="136" y="120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21806" y="4717186"/>
            <a:ext cx="303601" cy="132736"/>
          </a:xfrm>
          <a:custGeom>
            <a:avLst/>
            <a:gdLst>
              <a:gd name="T0" fmla="*/ 64 w 128"/>
              <a:gd name="T1" fmla="*/ 8 h 56"/>
              <a:gd name="T2" fmla="*/ 120 w 128"/>
              <a:gd name="T3" fmla="*/ 30 h 56"/>
              <a:gd name="T4" fmla="*/ 64 w 128"/>
              <a:gd name="T5" fmla="*/ 48 h 56"/>
              <a:gd name="T6" fmla="*/ 8 w 128"/>
              <a:gd name="T7" fmla="*/ 30 h 56"/>
              <a:gd name="T8" fmla="*/ 64 w 128"/>
              <a:gd name="T9" fmla="*/ 8 h 56"/>
              <a:gd name="T10" fmla="*/ 64 w 128"/>
              <a:gd name="T11" fmla="*/ 0 h 56"/>
              <a:gd name="T12" fmla="*/ 61 w 128"/>
              <a:gd name="T13" fmla="*/ 1 h 56"/>
              <a:gd name="T14" fmla="*/ 5 w 128"/>
              <a:gd name="T15" fmla="*/ 22 h 56"/>
              <a:gd name="T16" fmla="*/ 0 w 128"/>
              <a:gd name="T17" fmla="*/ 30 h 56"/>
              <a:gd name="T18" fmla="*/ 6 w 128"/>
              <a:gd name="T19" fmla="*/ 38 h 56"/>
              <a:gd name="T20" fmla="*/ 62 w 128"/>
              <a:gd name="T21" fmla="*/ 56 h 56"/>
              <a:gd name="T22" fmla="*/ 64 w 128"/>
              <a:gd name="T23" fmla="*/ 56 h 56"/>
              <a:gd name="T24" fmla="*/ 66 w 128"/>
              <a:gd name="T25" fmla="*/ 56 h 56"/>
              <a:gd name="T26" fmla="*/ 122 w 128"/>
              <a:gd name="T27" fmla="*/ 38 h 56"/>
              <a:gd name="T28" fmla="*/ 128 w 128"/>
              <a:gd name="T29" fmla="*/ 30 h 56"/>
              <a:gd name="T30" fmla="*/ 123 w 128"/>
              <a:gd name="T31" fmla="*/ 22 h 56"/>
              <a:gd name="T32" fmla="*/ 67 w 128"/>
              <a:gd name="T33" fmla="*/ 1 h 56"/>
              <a:gd name="T34" fmla="*/ 64 w 128"/>
              <a:gd name="T3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8" h="56">
                <a:moveTo>
                  <a:pt x="64" y="8"/>
                </a:moveTo>
                <a:cubicBezTo>
                  <a:pt x="120" y="30"/>
                  <a:pt x="120" y="30"/>
                  <a:pt x="120" y="30"/>
                </a:cubicBezTo>
                <a:cubicBezTo>
                  <a:pt x="64" y="48"/>
                  <a:pt x="64" y="48"/>
                  <a:pt x="64" y="48"/>
                </a:cubicBezTo>
                <a:cubicBezTo>
                  <a:pt x="8" y="30"/>
                  <a:pt x="8" y="30"/>
                  <a:pt x="8" y="30"/>
                </a:cubicBezTo>
                <a:cubicBezTo>
                  <a:pt x="64" y="8"/>
                  <a:pt x="64" y="8"/>
                  <a:pt x="64" y="8"/>
                </a:cubicBezTo>
                <a:moveTo>
                  <a:pt x="64" y="0"/>
                </a:moveTo>
                <a:cubicBezTo>
                  <a:pt x="63" y="0"/>
                  <a:pt x="62" y="0"/>
                  <a:pt x="61" y="1"/>
                </a:cubicBezTo>
                <a:cubicBezTo>
                  <a:pt x="5" y="22"/>
                  <a:pt x="5" y="22"/>
                  <a:pt x="5" y="22"/>
                </a:cubicBezTo>
                <a:cubicBezTo>
                  <a:pt x="2" y="24"/>
                  <a:pt x="0" y="27"/>
                  <a:pt x="0" y="30"/>
                </a:cubicBezTo>
                <a:cubicBezTo>
                  <a:pt x="0" y="34"/>
                  <a:pt x="2" y="37"/>
                  <a:pt x="6" y="38"/>
                </a:cubicBezTo>
                <a:cubicBezTo>
                  <a:pt x="62" y="56"/>
                  <a:pt x="62" y="56"/>
                  <a:pt x="62" y="56"/>
                </a:cubicBezTo>
                <a:cubicBezTo>
                  <a:pt x="62" y="56"/>
                  <a:pt x="63" y="56"/>
                  <a:pt x="64" y="56"/>
                </a:cubicBezTo>
                <a:cubicBezTo>
                  <a:pt x="65" y="56"/>
                  <a:pt x="66" y="56"/>
                  <a:pt x="66" y="56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26" y="37"/>
                  <a:pt x="128" y="34"/>
                  <a:pt x="128" y="30"/>
                </a:cubicBezTo>
                <a:cubicBezTo>
                  <a:pt x="128" y="27"/>
                  <a:pt x="126" y="24"/>
                  <a:pt x="123" y="22"/>
                </a:cubicBezTo>
                <a:cubicBezTo>
                  <a:pt x="67" y="1"/>
                  <a:pt x="67" y="1"/>
                  <a:pt x="67" y="1"/>
                </a:cubicBezTo>
                <a:cubicBezTo>
                  <a:pt x="66" y="0"/>
                  <a:pt x="65" y="0"/>
                  <a:pt x="64" y="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2" name="出自【趣你的PPT】(微信:qunideppt)：最优质的PPT资源库"/>
          <p:cNvSpPr/>
          <p:nvPr/>
        </p:nvSpPr>
        <p:spPr bwMode="auto">
          <a:xfrm>
            <a:off x="8118982" y="4821681"/>
            <a:ext cx="306425" cy="66369"/>
          </a:xfrm>
          <a:custGeom>
            <a:avLst/>
            <a:gdLst>
              <a:gd name="T0" fmla="*/ 65 w 129"/>
              <a:gd name="T1" fmla="*/ 28 h 28"/>
              <a:gd name="T2" fmla="*/ 64 w 129"/>
              <a:gd name="T3" fmla="*/ 28 h 28"/>
              <a:gd name="T4" fmla="*/ 4 w 129"/>
              <a:gd name="T5" fmla="*/ 8 h 28"/>
              <a:gd name="T6" fmla="*/ 1 w 129"/>
              <a:gd name="T7" fmla="*/ 3 h 28"/>
              <a:gd name="T8" fmla="*/ 6 w 129"/>
              <a:gd name="T9" fmla="*/ 0 h 28"/>
              <a:gd name="T10" fmla="*/ 65 w 129"/>
              <a:gd name="T11" fmla="*/ 20 h 28"/>
              <a:gd name="T12" fmla="*/ 124 w 129"/>
              <a:gd name="T13" fmla="*/ 0 h 28"/>
              <a:gd name="T14" fmla="*/ 129 w 129"/>
              <a:gd name="T15" fmla="*/ 3 h 28"/>
              <a:gd name="T16" fmla="*/ 126 w 129"/>
              <a:gd name="T17" fmla="*/ 8 h 28"/>
              <a:gd name="T18" fmla="*/ 66 w 129"/>
              <a:gd name="T19" fmla="*/ 28 h 28"/>
              <a:gd name="T20" fmla="*/ 65 w 129"/>
              <a:gd name="T2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28">
                <a:moveTo>
                  <a:pt x="65" y="28"/>
                </a:moveTo>
                <a:cubicBezTo>
                  <a:pt x="65" y="28"/>
                  <a:pt x="64" y="28"/>
                  <a:pt x="64" y="28"/>
                </a:cubicBezTo>
                <a:cubicBezTo>
                  <a:pt x="4" y="8"/>
                  <a:pt x="4" y="8"/>
                  <a:pt x="4" y="8"/>
                </a:cubicBezTo>
                <a:cubicBezTo>
                  <a:pt x="2" y="7"/>
                  <a:pt x="0" y="5"/>
                  <a:pt x="1" y="3"/>
                </a:cubicBezTo>
                <a:cubicBezTo>
                  <a:pt x="2" y="1"/>
                  <a:pt x="4" y="0"/>
                  <a:pt x="6" y="0"/>
                </a:cubicBezTo>
                <a:cubicBezTo>
                  <a:pt x="65" y="20"/>
                  <a:pt x="65" y="20"/>
                  <a:pt x="65" y="2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6" y="0"/>
                  <a:pt x="128" y="1"/>
                  <a:pt x="129" y="3"/>
                </a:cubicBezTo>
                <a:cubicBezTo>
                  <a:pt x="129" y="5"/>
                  <a:pt x="128" y="7"/>
                  <a:pt x="126" y="8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8"/>
                  <a:pt x="65" y="28"/>
                  <a:pt x="65" y="2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出自【趣你的PPT】(微信:qunideppt)：最优质的PPT资源库"/>
          <p:cNvSpPr/>
          <p:nvPr/>
        </p:nvSpPr>
        <p:spPr bwMode="auto">
          <a:xfrm>
            <a:off x="8118982" y="4859807"/>
            <a:ext cx="306425" cy="66369"/>
          </a:xfrm>
          <a:custGeom>
            <a:avLst/>
            <a:gdLst>
              <a:gd name="T0" fmla="*/ 65 w 129"/>
              <a:gd name="T1" fmla="*/ 28 h 28"/>
              <a:gd name="T2" fmla="*/ 64 w 129"/>
              <a:gd name="T3" fmla="*/ 28 h 28"/>
              <a:gd name="T4" fmla="*/ 4 w 129"/>
              <a:gd name="T5" fmla="*/ 8 h 28"/>
              <a:gd name="T6" fmla="*/ 1 w 129"/>
              <a:gd name="T7" fmla="*/ 3 h 28"/>
              <a:gd name="T8" fmla="*/ 6 w 129"/>
              <a:gd name="T9" fmla="*/ 0 h 28"/>
              <a:gd name="T10" fmla="*/ 65 w 129"/>
              <a:gd name="T11" fmla="*/ 20 h 28"/>
              <a:gd name="T12" fmla="*/ 124 w 129"/>
              <a:gd name="T13" fmla="*/ 0 h 28"/>
              <a:gd name="T14" fmla="*/ 129 w 129"/>
              <a:gd name="T15" fmla="*/ 3 h 28"/>
              <a:gd name="T16" fmla="*/ 126 w 129"/>
              <a:gd name="T17" fmla="*/ 8 h 28"/>
              <a:gd name="T18" fmla="*/ 66 w 129"/>
              <a:gd name="T19" fmla="*/ 28 h 28"/>
              <a:gd name="T20" fmla="*/ 65 w 129"/>
              <a:gd name="T2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28">
                <a:moveTo>
                  <a:pt x="65" y="28"/>
                </a:moveTo>
                <a:cubicBezTo>
                  <a:pt x="65" y="28"/>
                  <a:pt x="64" y="28"/>
                  <a:pt x="64" y="28"/>
                </a:cubicBezTo>
                <a:cubicBezTo>
                  <a:pt x="4" y="8"/>
                  <a:pt x="4" y="8"/>
                  <a:pt x="4" y="8"/>
                </a:cubicBezTo>
                <a:cubicBezTo>
                  <a:pt x="2" y="7"/>
                  <a:pt x="0" y="5"/>
                  <a:pt x="1" y="3"/>
                </a:cubicBezTo>
                <a:cubicBezTo>
                  <a:pt x="2" y="1"/>
                  <a:pt x="4" y="0"/>
                  <a:pt x="6" y="0"/>
                </a:cubicBezTo>
                <a:cubicBezTo>
                  <a:pt x="65" y="20"/>
                  <a:pt x="65" y="20"/>
                  <a:pt x="65" y="2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6" y="0"/>
                  <a:pt x="128" y="1"/>
                  <a:pt x="129" y="3"/>
                </a:cubicBezTo>
                <a:cubicBezTo>
                  <a:pt x="129" y="5"/>
                  <a:pt x="128" y="7"/>
                  <a:pt x="126" y="8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8"/>
                  <a:pt x="65" y="28"/>
                  <a:pt x="65" y="2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82883" y="4370418"/>
            <a:ext cx="339622" cy="339622"/>
          </a:xfrm>
          <a:custGeom>
            <a:avLst/>
            <a:gdLst>
              <a:gd name="T0" fmla="*/ 64 w 112"/>
              <a:gd name="T1" fmla="*/ 12 h 112"/>
              <a:gd name="T2" fmla="*/ 78 w 112"/>
              <a:gd name="T3" fmla="*/ 23 h 112"/>
              <a:gd name="T4" fmla="*/ 84 w 112"/>
              <a:gd name="T5" fmla="*/ 18 h 112"/>
              <a:gd name="T6" fmla="*/ 93 w 112"/>
              <a:gd name="T7" fmla="*/ 25 h 112"/>
              <a:gd name="T8" fmla="*/ 89 w 112"/>
              <a:gd name="T9" fmla="*/ 34 h 112"/>
              <a:gd name="T10" fmla="*/ 100 w 112"/>
              <a:gd name="T11" fmla="*/ 48 h 112"/>
              <a:gd name="T12" fmla="*/ 104 w 112"/>
              <a:gd name="T13" fmla="*/ 60 h 112"/>
              <a:gd name="T14" fmla="*/ 95 w 112"/>
              <a:gd name="T15" fmla="*/ 64 h 112"/>
              <a:gd name="T16" fmla="*/ 93 w 112"/>
              <a:gd name="T17" fmla="*/ 81 h 112"/>
              <a:gd name="T18" fmla="*/ 87 w 112"/>
              <a:gd name="T19" fmla="*/ 93 h 112"/>
              <a:gd name="T20" fmla="*/ 81 w 112"/>
              <a:gd name="T21" fmla="*/ 93 h 112"/>
              <a:gd name="T22" fmla="*/ 64 w 112"/>
              <a:gd name="T23" fmla="*/ 95 h 112"/>
              <a:gd name="T24" fmla="*/ 60 w 112"/>
              <a:gd name="T25" fmla="*/ 104 h 112"/>
              <a:gd name="T26" fmla="*/ 48 w 112"/>
              <a:gd name="T27" fmla="*/ 100 h 112"/>
              <a:gd name="T28" fmla="*/ 34 w 112"/>
              <a:gd name="T29" fmla="*/ 89 h 112"/>
              <a:gd name="T30" fmla="*/ 28 w 112"/>
              <a:gd name="T31" fmla="*/ 94 h 112"/>
              <a:gd name="T32" fmla="*/ 19 w 112"/>
              <a:gd name="T33" fmla="*/ 87 h 112"/>
              <a:gd name="T34" fmla="*/ 23 w 112"/>
              <a:gd name="T35" fmla="*/ 78 h 112"/>
              <a:gd name="T36" fmla="*/ 12 w 112"/>
              <a:gd name="T37" fmla="*/ 64 h 112"/>
              <a:gd name="T38" fmla="*/ 8 w 112"/>
              <a:gd name="T39" fmla="*/ 52 h 112"/>
              <a:gd name="T40" fmla="*/ 17 w 112"/>
              <a:gd name="T41" fmla="*/ 48 h 112"/>
              <a:gd name="T42" fmla="*/ 19 w 112"/>
              <a:gd name="T43" fmla="*/ 31 h 112"/>
              <a:gd name="T44" fmla="*/ 25 w 112"/>
              <a:gd name="T45" fmla="*/ 19 h 112"/>
              <a:gd name="T46" fmla="*/ 31 w 112"/>
              <a:gd name="T47" fmla="*/ 19 h 112"/>
              <a:gd name="T48" fmla="*/ 48 w 112"/>
              <a:gd name="T49" fmla="*/ 17 h 112"/>
              <a:gd name="T50" fmla="*/ 52 w 112"/>
              <a:gd name="T51" fmla="*/ 8 h 112"/>
              <a:gd name="T52" fmla="*/ 60 w 112"/>
              <a:gd name="T53" fmla="*/ 0 h 112"/>
              <a:gd name="T54" fmla="*/ 40 w 112"/>
              <a:gd name="T55" fmla="*/ 11 h 112"/>
              <a:gd name="T56" fmla="*/ 28 w 112"/>
              <a:gd name="T57" fmla="*/ 10 h 112"/>
              <a:gd name="T58" fmla="*/ 14 w 112"/>
              <a:gd name="T59" fmla="*/ 19 h 112"/>
              <a:gd name="T60" fmla="*/ 13 w 112"/>
              <a:gd name="T61" fmla="*/ 35 h 112"/>
              <a:gd name="T62" fmla="*/ 0 w 112"/>
              <a:gd name="T63" fmla="*/ 52 h 112"/>
              <a:gd name="T64" fmla="*/ 11 w 112"/>
              <a:gd name="T65" fmla="*/ 72 h 112"/>
              <a:gd name="T66" fmla="*/ 10 w 112"/>
              <a:gd name="T67" fmla="*/ 84 h 112"/>
              <a:gd name="T68" fmla="*/ 19 w 112"/>
              <a:gd name="T69" fmla="*/ 98 h 112"/>
              <a:gd name="T70" fmla="*/ 35 w 112"/>
              <a:gd name="T71" fmla="*/ 99 h 112"/>
              <a:gd name="T72" fmla="*/ 52 w 112"/>
              <a:gd name="T73" fmla="*/ 112 h 112"/>
              <a:gd name="T74" fmla="*/ 72 w 112"/>
              <a:gd name="T75" fmla="*/ 101 h 112"/>
              <a:gd name="T76" fmla="*/ 84 w 112"/>
              <a:gd name="T77" fmla="*/ 102 h 112"/>
              <a:gd name="T78" fmla="*/ 98 w 112"/>
              <a:gd name="T79" fmla="*/ 93 h 112"/>
              <a:gd name="T80" fmla="*/ 99 w 112"/>
              <a:gd name="T81" fmla="*/ 77 h 112"/>
              <a:gd name="T82" fmla="*/ 112 w 112"/>
              <a:gd name="T83" fmla="*/ 60 h 112"/>
              <a:gd name="T84" fmla="*/ 101 w 112"/>
              <a:gd name="T85" fmla="*/ 40 h 112"/>
              <a:gd name="T86" fmla="*/ 102 w 112"/>
              <a:gd name="T87" fmla="*/ 28 h 112"/>
              <a:gd name="T88" fmla="*/ 93 w 112"/>
              <a:gd name="T89" fmla="*/ 14 h 112"/>
              <a:gd name="T90" fmla="*/ 77 w 112"/>
              <a:gd name="T91" fmla="*/ 13 h 112"/>
              <a:gd name="T92" fmla="*/ 60 w 112"/>
              <a:gd name="T93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2" h="112">
                <a:moveTo>
                  <a:pt x="60" y="8"/>
                </a:moveTo>
                <a:cubicBezTo>
                  <a:pt x="62" y="8"/>
                  <a:pt x="64" y="10"/>
                  <a:pt x="64" y="12"/>
                </a:cubicBezTo>
                <a:cubicBezTo>
                  <a:pt x="64" y="17"/>
                  <a:pt x="64" y="17"/>
                  <a:pt x="64" y="17"/>
                </a:cubicBezTo>
                <a:cubicBezTo>
                  <a:pt x="69" y="18"/>
                  <a:pt x="74" y="20"/>
                  <a:pt x="78" y="23"/>
                </a:cubicBezTo>
                <a:cubicBezTo>
                  <a:pt x="81" y="19"/>
                  <a:pt x="81" y="19"/>
                  <a:pt x="81" y="19"/>
                </a:cubicBezTo>
                <a:cubicBezTo>
                  <a:pt x="82" y="18"/>
                  <a:pt x="83" y="18"/>
                  <a:pt x="84" y="18"/>
                </a:cubicBezTo>
                <a:cubicBezTo>
                  <a:pt x="85" y="18"/>
                  <a:pt x="86" y="18"/>
                  <a:pt x="87" y="19"/>
                </a:cubicBezTo>
                <a:cubicBezTo>
                  <a:pt x="93" y="25"/>
                  <a:pt x="93" y="25"/>
                  <a:pt x="93" y="25"/>
                </a:cubicBezTo>
                <a:cubicBezTo>
                  <a:pt x="94" y="26"/>
                  <a:pt x="94" y="29"/>
                  <a:pt x="93" y="31"/>
                </a:cubicBezTo>
                <a:cubicBezTo>
                  <a:pt x="89" y="34"/>
                  <a:pt x="89" y="34"/>
                  <a:pt x="89" y="34"/>
                </a:cubicBezTo>
                <a:cubicBezTo>
                  <a:pt x="92" y="38"/>
                  <a:pt x="94" y="43"/>
                  <a:pt x="95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50"/>
                  <a:pt x="104" y="5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104" y="62"/>
                  <a:pt x="102" y="64"/>
                  <a:pt x="100" y="64"/>
                </a:cubicBezTo>
                <a:cubicBezTo>
                  <a:pt x="95" y="64"/>
                  <a:pt x="95" y="64"/>
                  <a:pt x="95" y="64"/>
                </a:cubicBezTo>
                <a:cubicBezTo>
                  <a:pt x="94" y="69"/>
                  <a:pt x="92" y="74"/>
                  <a:pt x="89" y="78"/>
                </a:cubicBezTo>
                <a:cubicBezTo>
                  <a:pt x="93" y="81"/>
                  <a:pt x="93" y="81"/>
                  <a:pt x="93" y="81"/>
                </a:cubicBezTo>
                <a:cubicBezTo>
                  <a:pt x="94" y="83"/>
                  <a:pt x="94" y="86"/>
                  <a:pt x="93" y="87"/>
                </a:cubicBezTo>
                <a:cubicBezTo>
                  <a:pt x="87" y="93"/>
                  <a:pt x="87" y="93"/>
                  <a:pt x="87" y="93"/>
                </a:cubicBezTo>
                <a:cubicBezTo>
                  <a:pt x="86" y="94"/>
                  <a:pt x="85" y="94"/>
                  <a:pt x="84" y="94"/>
                </a:cubicBezTo>
                <a:cubicBezTo>
                  <a:pt x="83" y="94"/>
                  <a:pt x="82" y="94"/>
                  <a:pt x="81" y="93"/>
                </a:cubicBezTo>
                <a:cubicBezTo>
                  <a:pt x="78" y="89"/>
                  <a:pt x="78" y="89"/>
                  <a:pt x="78" y="89"/>
                </a:cubicBezTo>
                <a:cubicBezTo>
                  <a:pt x="74" y="92"/>
                  <a:pt x="69" y="94"/>
                  <a:pt x="64" y="95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4" y="102"/>
                  <a:pt x="62" y="104"/>
                  <a:pt x="60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0" y="104"/>
                  <a:pt x="48" y="102"/>
                  <a:pt x="48" y="100"/>
                </a:cubicBezTo>
                <a:cubicBezTo>
                  <a:pt x="48" y="95"/>
                  <a:pt x="48" y="95"/>
                  <a:pt x="48" y="95"/>
                </a:cubicBezTo>
                <a:cubicBezTo>
                  <a:pt x="43" y="94"/>
                  <a:pt x="38" y="92"/>
                  <a:pt x="34" y="89"/>
                </a:cubicBezTo>
                <a:cubicBezTo>
                  <a:pt x="31" y="93"/>
                  <a:pt x="31" y="93"/>
                  <a:pt x="31" y="93"/>
                </a:cubicBezTo>
                <a:cubicBezTo>
                  <a:pt x="30" y="94"/>
                  <a:pt x="29" y="94"/>
                  <a:pt x="28" y="94"/>
                </a:cubicBezTo>
                <a:cubicBezTo>
                  <a:pt x="27" y="94"/>
                  <a:pt x="26" y="94"/>
                  <a:pt x="25" y="93"/>
                </a:cubicBezTo>
                <a:cubicBezTo>
                  <a:pt x="19" y="87"/>
                  <a:pt x="19" y="87"/>
                  <a:pt x="19" y="87"/>
                </a:cubicBezTo>
                <a:cubicBezTo>
                  <a:pt x="18" y="86"/>
                  <a:pt x="18" y="83"/>
                  <a:pt x="19" y="81"/>
                </a:cubicBezTo>
                <a:cubicBezTo>
                  <a:pt x="23" y="78"/>
                  <a:pt x="23" y="78"/>
                  <a:pt x="23" y="78"/>
                </a:cubicBezTo>
                <a:cubicBezTo>
                  <a:pt x="20" y="74"/>
                  <a:pt x="18" y="69"/>
                  <a:pt x="17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0" y="64"/>
                  <a:pt x="8" y="62"/>
                  <a:pt x="8" y="60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50"/>
                  <a:pt x="10" y="48"/>
                  <a:pt x="12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3"/>
                  <a:pt x="20" y="38"/>
                  <a:pt x="23" y="34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29"/>
                  <a:pt x="18" y="26"/>
                  <a:pt x="19" y="25"/>
                </a:cubicBezTo>
                <a:cubicBezTo>
                  <a:pt x="25" y="19"/>
                  <a:pt x="25" y="19"/>
                  <a:pt x="25" y="19"/>
                </a:cubicBezTo>
                <a:cubicBezTo>
                  <a:pt x="26" y="18"/>
                  <a:pt x="27" y="18"/>
                  <a:pt x="28" y="18"/>
                </a:cubicBezTo>
                <a:cubicBezTo>
                  <a:pt x="29" y="18"/>
                  <a:pt x="30" y="18"/>
                  <a:pt x="31" y="19"/>
                </a:cubicBezTo>
                <a:cubicBezTo>
                  <a:pt x="34" y="23"/>
                  <a:pt x="34" y="23"/>
                  <a:pt x="34" y="23"/>
                </a:cubicBezTo>
                <a:cubicBezTo>
                  <a:pt x="38" y="20"/>
                  <a:pt x="43" y="18"/>
                  <a:pt x="48" y="17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0"/>
                  <a:pt x="50" y="8"/>
                  <a:pt x="52" y="8"/>
                </a:cubicBezTo>
                <a:cubicBezTo>
                  <a:pt x="60" y="8"/>
                  <a:pt x="60" y="8"/>
                  <a:pt x="60" y="8"/>
                </a:cubicBezTo>
                <a:moveTo>
                  <a:pt x="60" y="0"/>
                </a:moveTo>
                <a:cubicBezTo>
                  <a:pt x="52" y="0"/>
                  <a:pt x="52" y="0"/>
                  <a:pt x="52" y="0"/>
                </a:cubicBezTo>
                <a:cubicBezTo>
                  <a:pt x="46" y="0"/>
                  <a:pt x="41" y="5"/>
                  <a:pt x="40" y="11"/>
                </a:cubicBezTo>
                <a:cubicBezTo>
                  <a:pt x="38" y="11"/>
                  <a:pt x="37" y="12"/>
                  <a:pt x="35" y="13"/>
                </a:cubicBezTo>
                <a:cubicBezTo>
                  <a:pt x="33" y="11"/>
                  <a:pt x="31" y="10"/>
                  <a:pt x="28" y="10"/>
                </a:cubicBezTo>
                <a:cubicBezTo>
                  <a:pt x="25" y="10"/>
                  <a:pt x="21" y="11"/>
                  <a:pt x="19" y="14"/>
                </a:cubicBezTo>
                <a:cubicBezTo>
                  <a:pt x="14" y="19"/>
                  <a:pt x="14" y="19"/>
                  <a:pt x="14" y="19"/>
                </a:cubicBezTo>
                <a:cubicBezTo>
                  <a:pt x="11" y="22"/>
                  <a:pt x="10" y="25"/>
                  <a:pt x="10" y="28"/>
                </a:cubicBezTo>
                <a:cubicBezTo>
                  <a:pt x="10" y="31"/>
                  <a:pt x="11" y="33"/>
                  <a:pt x="13" y="35"/>
                </a:cubicBezTo>
                <a:cubicBezTo>
                  <a:pt x="12" y="37"/>
                  <a:pt x="11" y="38"/>
                  <a:pt x="11" y="40"/>
                </a:cubicBezTo>
                <a:cubicBezTo>
                  <a:pt x="5" y="41"/>
                  <a:pt x="0" y="46"/>
                  <a:pt x="0" y="52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6"/>
                  <a:pt x="5" y="71"/>
                  <a:pt x="11" y="72"/>
                </a:cubicBezTo>
                <a:cubicBezTo>
                  <a:pt x="11" y="74"/>
                  <a:pt x="12" y="75"/>
                  <a:pt x="13" y="77"/>
                </a:cubicBezTo>
                <a:cubicBezTo>
                  <a:pt x="11" y="79"/>
                  <a:pt x="10" y="81"/>
                  <a:pt x="10" y="84"/>
                </a:cubicBezTo>
                <a:cubicBezTo>
                  <a:pt x="10" y="87"/>
                  <a:pt x="11" y="91"/>
                  <a:pt x="14" y="93"/>
                </a:cubicBezTo>
                <a:cubicBezTo>
                  <a:pt x="19" y="98"/>
                  <a:pt x="19" y="98"/>
                  <a:pt x="19" y="98"/>
                </a:cubicBezTo>
                <a:cubicBezTo>
                  <a:pt x="21" y="101"/>
                  <a:pt x="25" y="102"/>
                  <a:pt x="28" y="102"/>
                </a:cubicBezTo>
                <a:cubicBezTo>
                  <a:pt x="31" y="102"/>
                  <a:pt x="33" y="101"/>
                  <a:pt x="35" y="99"/>
                </a:cubicBezTo>
                <a:cubicBezTo>
                  <a:pt x="37" y="100"/>
                  <a:pt x="38" y="101"/>
                  <a:pt x="40" y="101"/>
                </a:cubicBezTo>
                <a:cubicBezTo>
                  <a:pt x="41" y="107"/>
                  <a:pt x="46" y="112"/>
                  <a:pt x="52" y="112"/>
                </a:cubicBezTo>
                <a:cubicBezTo>
                  <a:pt x="60" y="112"/>
                  <a:pt x="60" y="112"/>
                  <a:pt x="60" y="112"/>
                </a:cubicBezTo>
                <a:cubicBezTo>
                  <a:pt x="66" y="112"/>
                  <a:pt x="71" y="107"/>
                  <a:pt x="72" y="101"/>
                </a:cubicBezTo>
                <a:cubicBezTo>
                  <a:pt x="74" y="101"/>
                  <a:pt x="75" y="100"/>
                  <a:pt x="77" y="99"/>
                </a:cubicBezTo>
                <a:cubicBezTo>
                  <a:pt x="79" y="101"/>
                  <a:pt x="81" y="102"/>
                  <a:pt x="84" y="102"/>
                </a:cubicBezTo>
                <a:cubicBezTo>
                  <a:pt x="87" y="102"/>
                  <a:pt x="91" y="101"/>
                  <a:pt x="93" y="98"/>
                </a:cubicBezTo>
                <a:cubicBezTo>
                  <a:pt x="98" y="93"/>
                  <a:pt x="98" y="93"/>
                  <a:pt x="98" y="93"/>
                </a:cubicBezTo>
                <a:cubicBezTo>
                  <a:pt x="101" y="91"/>
                  <a:pt x="102" y="87"/>
                  <a:pt x="102" y="84"/>
                </a:cubicBezTo>
                <a:cubicBezTo>
                  <a:pt x="102" y="81"/>
                  <a:pt x="101" y="79"/>
                  <a:pt x="99" y="77"/>
                </a:cubicBezTo>
                <a:cubicBezTo>
                  <a:pt x="100" y="75"/>
                  <a:pt x="101" y="74"/>
                  <a:pt x="101" y="72"/>
                </a:cubicBezTo>
                <a:cubicBezTo>
                  <a:pt x="107" y="71"/>
                  <a:pt x="112" y="66"/>
                  <a:pt x="112" y="60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2" y="46"/>
                  <a:pt x="107" y="41"/>
                  <a:pt x="101" y="40"/>
                </a:cubicBezTo>
                <a:cubicBezTo>
                  <a:pt x="101" y="38"/>
                  <a:pt x="100" y="37"/>
                  <a:pt x="99" y="35"/>
                </a:cubicBezTo>
                <a:cubicBezTo>
                  <a:pt x="101" y="33"/>
                  <a:pt x="102" y="31"/>
                  <a:pt x="102" y="28"/>
                </a:cubicBezTo>
                <a:cubicBezTo>
                  <a:pt x="102" y="25"/>
                  <a:pt x="101" y="22"/>
                  <a:pt x="98" y="19"/>
                </a:cubicBezTo>
                <a:cubicBezTo>
                  <a:pt x="93" y="14"/>
                  <a:pt x="93" y="14"/>
                  <a:pt x="93" y="14"/>
                </a:cubicBezTo>
                <a:cubicBezTo>
                  <a:pt x="91" y="11"/>
                  <a:pt x="87" y="10"/>
                  <a:pt x="84" y="10"/>
                </a:cubicBezTo>
                <a:cubicBezTo>
                  <a:pt x="81" y="10"/>
                  <a:pt x="79" y="11"/>
                  <a:pt x="77" y="13"/>
                </a:cubicBezTo>
                <a:cubicBezTo>
                  <a:pt x="75" y="12"/>
                  <a:pt x="74" y="11"/>
                  <a:pt x="72" y="11"/>
                </a:cubicBezTo>
                <a:cubicBezTo>
                  <a:pt x="71" y="5"/>
                  <a:pt x="66" y="0"/>
                  <a:pt x="60" y="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3208" y="4460743"/>
            <a:ext cx="157166" cy="158972"/>
          </a:xfrm>
          <a:custGeom>
            <a:avLst/>
            <a:gdLst>
              <a:gd name="T0" fmla="*/ 26 w 52"/>
              <a:gd name="T1" fmla="*/ 52 h 52"/>
              <a:gd name="T2" fmla="*/ 0 w 52"/>
              <a:gd name="T3" fmla="*/ 26 h 52"/>
              <a:gd name="T4" fmla="*/ 26 w 52"/>
              <a:gd name="T5" fmla="*/ 0 h 52"/>
              <a:gd name="T6" fmla="*/ 52 w 52"/>
              <a:gd name="T7" fmla="*/ 26 h 52"/>
              <a:gd name="T8" fmla="*/ 26 w 52"/>
              <a:gd name="T9" fmla="*/ 52 h 52"/>
              <a:gd name="T10" fmla="*/ 26 w 52"/>
              <a:gd name="T11" fmla="*/ 4 h 52"/>
              <a:gd name="T12" fmla="*/ 4 w 52"/>
              <a:gd name="T13" fmla="*/ 26 h 52"/>
              <a:gd name="T14" fmla="*/ 26 w 52"/>
              <a:gd name="T15" fmla="*/ 48 h 52"/>
              <a:gd name="T16" fmla="*/ 48 w 52"/>
              <a:gd name="T17" fmla="*/ 26 h 52"/>
              <a:gd name="T18" fmla="*/ 26 w 52"/>
              <a:gd name="T19" fmla="*/ 4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2" y="52"/>
                  <a:pt x="0" y="40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40" y="0"/>
                  <a:pt x="52" y="12"/>
                  <a:pt x="52" y="26"/>
                </a:cubicBezTo>
                <a:cubicBezTo>
                  <a:pt x="52" y="40"/>
                  <a:pt x="40" y="52"/>
                  <a:pt x="26" y="52"/>
                </a:cubicBezTo>
                <a:close/>
                <a:moveTo>
                  <a:pt x="26" y="4"/>
                </a:moveTo>
                <a:cubicBezTo>
                  <a:pt x="14" y="4"/>
                  <a:pt x="4" y="14"/>
                  <a:pt x="4" y="26"/>
                </a:cubicBezTo>
                <a:cubicBezTo>
                  <a:pt x="4" y="38"/>
                  <a:pt x="14" y="48"/>
                  <a:pt x="26" y="48"/>
                </a:cubicBezTo>
                <a:cubicBezTo>
                  <a:pt x="38" y="48"/>
                  <a:pt x="48" y="38"/>
                  <a:pt x="48" y="26"/>
                </a:cubicBezTo>
                <a:cubicBezTo>
                  <a:pt x="48" y="14"/>
                  <a:pt x="38" y="4"/>
                  <a:pt x="26" y="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09338" y="4496873"/>
            <a:ext cx="84906" cy="84906"/>
          </a:xfrm>
          <a:custGeom>
            <a:avLst/>
            <a:gdLst>
              <a:gd name="T0" fmla="*/ 14 w 28"/>
              <a:gd name="T1" fmla="*/ 28 h 28"/>
              <a:gd name="T2" fmla="*/ 0 w 28"/>
              <a:gd name="T3" fmla="*/ 14 h 28"/>
              <a:gd name="T4" fmla="*/ 14 w 28"/>
              <a:gd name="T5" fmla="*/ 0 h 28"/>
              <a:gd name="T6" fmla="*/ 28 w 28"/>
              <a:gd name="T7" fmla="*/ 14 h 28"/>
              <a:gd name="T8" fmla="*/ 14 w 28"/>
              <a:gd name="T9" fmla="*/ 28 h 28"/>
              <a:gd name="T10" fmla="*/ 14 w 28"/>
              <a:gd name="T11" fmla="*/ 4 h 28"/>
              <a:gd name="T12" fmla="*/ 4 w 28"/>
              <a:gd name="T13" fmla="*/ 14 h 28"/>
              <a:gd name="T14" fmla="*/ 14 w 28"/>
              <a:gd name="T15" fmla="*/ 24 h 28"/>
              <a:gd name="T16" fmla="*/ 24 w 28"/>
              <a:gd name="T17" fmla="*/ 14 h 28"/>
              <a:gd name="T18" fmla="*/ 14 w 28"/>
              <a:gd name="T19" fmla="*/ 4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28">
                <a:moveTo>
                  <a:pt x="14" y="28"/>
                </a:move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  <a:cubicBezTo>
                  <a:pt x="28" y="22"/>
                  <a:pt x="22" y="28"/>
                  <a:pt x="14" y="28"/>
                </a:cubicBezTo>
                <a:close/>
                <a:moveTo>
                  <a:pt x="14" y="4"/>
                </a:moveTo>
                <a:cubicBezTo>
                  <a:pt x="8" y="4"/>
                  <a:pt x="4" y="8"/>
                  <a:pt x="4" y="14"/>
                </a:cubicBezTo>
                <a:cubicBezTo>
                  <a:pt x="4" y="20"/>
                  <a:pt x="8" y="24"/>
                  <a:pt x="14" y="24"/>
                </a:cubicBezTo>
                <a:cubicBezTo>
                  <a:pt x="20" y="24"/>
                  <a:pt x="24" y="20"/>
                  <a:pt x="24" y="14"/>
                </a:cubicBezTo>
                <a:cubicBezTo>
                  <a:pt x="24" y="8"/>
                  <a:pt x="20" y="4"/>
                  <a:pt x="14" y="4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97679" y="4661261"/>
            <a:ext cx="223740" cy="217286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19452" y="4433366"/>
            <a:ext cx="311168" cy="311168"/>
          </a:xfrm>
          <a:custGeom>
            <a:avLst/>
            <a:gdLst>
              <a:gd name="T0" fmla="*/ 0 w 136"/>
              <a:gd name="T1" fmla="*/ 68 h 136"/>
              <a:gd name="T2" fmla="*/ 136 w 136"/>
              <a:gd name="T3" fmla="*/ 68 h 136"/>
              <a:gd name="T4" fmla="*/ 63 w 136"/>
              <a:gd name="T5" fmla="*/ 40 h 136"/>
              <a:gd name="T6" fmla="*/ 63 w 136"/>
              <a:gd name="T7" fmla="*/ 12 h 136"/>
              <a:gd name="T8" fmla="*/ 63 w 136"/>
              <a:gd name="T9" fmla="*/ 51 h 136"/>
              <a:gd name="T10" fmla="*/ 41 w 136"/>
              <a:gd name="T11" fmla="*/ 63 h 136"/>
              <a:gd name="T12" fmla="*/ 63 w 136"/>
              <a:gd name="T13" fmla="*/ 51 h 136"/>
              <a:gd name="T14" fmla="*/ 63 w 136"/>
              <a:gd name="T15" fmla="*/ 86 h 136"/>
              <a:gd name="T16" fmla="*/ 41 w 136"/>
              <a:gd name="T17" fmla="*/ 73 h 136"/>
              <a:gd name="T18" fmla="*/ 63 w 136"/>
              <a:gd name="T19" fmla="*/ 96 h 136"/>
              <a:gd name="T20" fmla="*/ 45 w 136"/>
              <a:gd name="T21" fmla="*/ 100 h 136"/>
              <a:gd name="T22" fmla="*/ 74 w 136"/>
              <a:gd name="T23" fmla="*/ 96 h 136"/>
              <a:gd name="T24" fmla="*/ 74 w 136"/>
              <a:gd name="T25" fmla="*/ 124 h 136"/>
              <a:gd name="T26" fmla="*/ 74 w 136"/>
              <a:gd name="T27" fmla="*/ 86 h 136"/>
              <a:gd name="T28" fmla="*/ 96 w 136"/>
              <a:gd name="T29" fmla="*/ 73 h 136"/>
              <a:gd name="T30" fmla="*/ 74 w 136"/>
              <a:gd name="T31" fmla="*/ 86 h 136"/>
              <a:gd name="T32" fmla="*/ 74 w 136"/>
              <a:gd name="T33" fmla="*/ 51 h 136"/>
              <a:gd name="T34" fmla="*/ 96 w 136"/>
              <a:gd name="T35" fmla="*/ 63 h 136"/>
              <a:gd name="T36" fmla="*/ 74 w 136"/>
              <a:gd name="T37" fmla="*/ 40 h 136"/>
              <a:gd name="T38" fmla="*/ 92 w 136"/>
              <a:gd name="T39" fmla="*/ 36 h 136"/>
              <a:gd name="T40" fmla="*/ 94 w 136"/>
              <a:gd name="T41" fmla="*/ 16 h 136"/>
              <a:gd name="T42" fmla="*/ 101 w 136"/>
              <a:gd name="T43" fmla="*/ 31 h 136"/>
              <a:gd name="T44" fmla="*/ 36 w 136"/>
              <a:gd name="T45" fmla="*/ 31 h 136"/>
              <a:gd name="T46" fmla="*/ 43 w 136"/>
              <a:gd name="T47" fmla="*/ 16 h 136"/>
              <a:gd name="T48" fmla="*/ 33 w 136"/>
              <a:gd name="T49" fmla="*/ 42 h 136"/>
              <a:gd name="T50" fmla="*/ 11 w 136"/>
              <a:gd name="T51" fmla="*/ 63 h 136"/>
              <a:gd name="T52" fmla="*/ 33 w 136"/>
              <a:gd name="T53" fmla="*/ 42 h 136"/>
              <a:gd name="T54" fmla="*/ 33 w 136"/>
              <a:gd name="T55" fmla="*/ 95 h 136"/>
              <a:gd name="T56" fmla="*/ 11 w 136"/>
              <a:gd name="T57" fmla="*/ 73 h 136"/>
              <a:gd name="T58" fmla="*/ 36 w 136"/>
              <a:gd name="T59" fmla="*/ 105 h 136"/>
              <a:gd name="T60" fmla="*/ 29 w 136"/>
              <a:gd name="T61" fmla="*/ 110 h 136"/>
              <a:gd name="T62" fmla="*/ 101 w 136"/>
              <a:gd name="T63" fmla="*/ 105 h 136"/>
              <a:gd name="T64" fmla="*/ 94 w 136"/>
              <a:gd name="T65" fmla="*/ 120 h 136"/>
              <a:gd name="T66" fmla="*/ 104 w 136"/>
              <a:gd name="T67" fmla="*/ 95 h 136"/>
              <a:gd name="T68" fmla="*/ 126 w 136"/>
              <a:gd name="T69" fmla="*/ 73 h 136"/>
              <a:gd name="T70" fmla="*/ 104 w 136"/>
              <a:gd name="T71" fmla="*/ 95 h 136"/>
              <a:gd name="T72" fmla="*/ 104 w 136"/>
              <a:gd name="T73" fmla="*/ 42 h 136"/>
              <a:gd name="T74" fmla="*/ 126 w 136"/>
              <a:gd name="T75" fmla="*/ 6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36">
                <a:moveTo>
                  <a:pt x="68" y="0"/>
                </a:moveTo>
                <a:cubicBezTo>
                  <a:pt x="31" y="0"/>
                  <a:pt x="0" y="30"/>
                  <a:pt x="0" y="68"/>
                </a:cubicBezTo>
                <a:cubicBezTo>
                  <a:pt x="0" y="105"/>
                  <a:pt x="31" y="136"/>
                  <a:pt x="68" y="136"/>
                </a:cubicBezTo>
                <a:cubicBezTo>
                  <a:pt x="106" y="136"/>
                  <a:pt x="136" y="105"/>
                  <a:pt x="136" y="68"/>
                </a:cubicBezTo>
                <a:cubicBezTo>
                  <a:pt x="136" y="30"/>
                  <a:pt x="106" y="0"/>
                  <a:pt x="68" y="0"/>
                </a:cubicBezTo>
                <a:close/>
                <a:moveTo>
                  <a:pt x="63" y="40"/>
                </a:moveTo>
                <a:cubicBezTo>
                  <a:pt x="57" y="40"/>
                  <a:pt x="51" y="38"/>
                  <a:pt x="45" y="36"/>
                </a:cubicBezTo>
                <a:cubicBezTo>
                  <a:pt x="49" y="23"/>
                  <a:pt x="56" y="15"/>
                  <a:pt x="63" y="12"/>
                </a:cubicBezTo>
                <a:lnTo>
                  <a:pt x="63" y="40"/>
                </a:lnTo>
                <a:close/>
                <a:moveTo>
                  <a:pt x="63" y="51"/>
                </a:moveTo>
                <a:cubicBezTo>
                  <a:pt x="63" y="63"/>
                  <a:pt x="63" y="63"/>
                  <a:pt x="63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57"/>
                  <a:pt x="41" y="51"/>
                  <a:pt x="43" y="46"/>
                </a:cubicBezTo>
                <a:cubicBezTo>
                  <a:pt x="49" y="49"/>
                  <a:pt x="56" y="50"/>
                  <a:pt x="63" y="51"/>
                </a:cubicBezTo>
                <a:close/>
                <a:moveTo>
                  <a:pt x="63" y="73"/>
                </a:moveTo>
                <a:cubicBezTo>
                  <a:pt x="63" y="86"/>
                  <a:pt x="63" y="86"/>
                  <a:pt x="63" y="86"/>
                </a:cubicBezTo>
                <a:cubicBezTo>
                  <a:pt x="56" y="86"/>
                  <a:pt x="49" y="88"/>
                  <a:pt x="43" y="90"/>
                </a:cubicBezTo>
                <a:cubicBezTo>
                  <a:pt x="42" y="85"/>
                  <a:pt x="41" y="79"/>
                  <a:pt x="41" y="73"/>
                </a:cubicBezTo>
                <a:lnTo>
                  <a:pt x="63" y="73"/>
                </a:lnTo>
                <a:close/>
                <a:moveTo>
                  <a:pt x="63" y="96"/>
                </a:moveTo>
                <a:cubicBezTo>
                  <a:pt x="63" y="124"/>
                  <a:pt x="63" y="124"/>
                  <a:pt x="63" y="124"/>
                </a:cubicBezTo>
                <a:cubicBezTo>
                  <a:pt x="56" y="121"/>
                  <a:pt x="50" y="113"/>
                  <a:pt x="45" y="100"/>
                </a:cubicBezTo>
                <a:cubicBezTo>
                  <a:pt x="51" y="98"/>
                  <a:pt x="57" y="97"/>
                  <a:pt x="63" y="96"/>
                </a:cubicBezTo>
                <a:close/>
                <a:moveTo>
                  <a:pt x="74" y="96"/>
                </a:moveTo>
                <a:cubicBezTo>
                  <a:pt x="80" y="97"/>
                  <a:pt x="86" y="98"/>
                  <a:pt x="91" y="100"/>
                </a:cubicBezTo>
                <a:cubicBezTo>
                  <a:pt x="87" y="113"/>
                  <a:pt x="80" y="121"/>
                  <a:pt x="74" y="124"/>
                </a:cubicBezTo>
                <a:lnTo>
                  <a:pt x="74" y="96"/>
                </a:lnTo>
                <a:close/>
                <a:moveTo>
                  <a:pt x="74" y="86"/>
                </a:moveTo>
                <a:cubicBezTo>
                  <a:pt x="74" y="73"/>
                  <a:pt x="74" y="73"/>
                  <a:pt x="74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6" y="79"/>
                  <a:pt x="95" y="85"/>
                  <a:pt x="94" y="90"/>
                </a:cubicBezTo>
                <a:cubicBezTo>
                  <a:pt x="87" y="88"/>
                  <a:pt x="81" y="86"/>
                  <a:pt x="74" y="86"/>
                </a:cubicBezTo>
                <a:close/>
                <a:moveTo>
                  <a:pt x="74" y="63"/>
                </a:moveTo>
                <a:cubicBezTo>
                  <a:pt x="74" y="51"/>
                  <a:pt x="74" y="51"/>
                  <a:pt x="74" y="51"/>
                </a:cubicBezTo>
                <a:cubicBezTo>
                  <a:pt x="81" y="50"/>
                  <a:pt x="88" y="49"/>
                  <a:pt x="94" y="46"/>
                </a:cubicBezTo>
                <a:cubicBezTo>
                  <a:pt x="95" y="51"/>
                  <a:pt x="96" y="57"/>
                  <a:pt x="96" y="63"/>
                </a:cubicBezTo>
                <a:lnTo>
                  <a:pt x="74" y="63"/>
                </a:lnTo>
                <a:close/>
                <a:moveTo>
                  <a:pt x="74" y="40"/>
                </a:moveTo>
                <a:cubicBezTo>
                  <a:pt x="74" y="12"/>
                  <a:pt x="74" y="12"/>
                  <a:pt x="74" y="12"/>
                </a:cubicBezTo>
                <a:cubicBezTo>
                  <a:pt x="81" y="15"/>
                  <a:pt x="87" y="23"/>
                  <a:pt x="92" y="36"/>
                </a:cubicBezTo>
                <a:cubicBezTo>
                  <a:pt x="86" y="38"/>
                  <a:pt x="80" y="40"/>
                  <a:pt x="74" y="40"/>
                </a:cubicBezTo>
                <a:close/>
                <a:moveTo>
                  <a:pt x="94" y="16"/>
                </a:moveTo>
                <a:cubicBezTo>
                  <a:pt x="99" y="19"/>
                  <a:pt x="104" y="22"/>
                  <a:pt x="108" y="26"/>
                </a:cubicBezTo>
                <a:cubicBezTo>
                  <a:pt x="106" y="28"/>
                  <a:pt x="103" y="30"/>
                  <a:pt x="101" y="31"/>
                </a:cubicBezTo>
                <a:cubicBezTo>
                  <a:pt x="99" y="26"/>
                  <a:pt x="97" y="21"/>
                  <a:pt x="94" y="16"/>
                </a:cubicBezTo>
                <a:close/>
                <a:moveTo>
                  <a:pt x="36" y="31"/>
                </a:moveTo>
                <a:cubicBezTo>
                  <a:pt x="33" y="30"/>
                  <a:pt x="31" y="28"/>
                  <a:pt x="29" y="26"/>
                </a:cubicBezTo>
                <a:cubicBezTo>
                  <a:pt x="33" y="22"/>
                  <a:pt x="38" y="19"/>
                  <a:pt x="43" y="16"/>
                </a:cubicBezTo>
                <a:cubicBezTo>
                  <a:pt x="40" y="21"/>
                  <a:pt x="38" y="26"/>
                  <a:pt x="36" y="31"/>
                </a:cubicBezTo>
                <a:close/>
                <a:moveTo>
                  <a:pt x="33" y="42"/>
                </a:moveTo>
                <a:cubicBezTo>
                  <a:pt x="31" y="48"/>
                  <a:pt x="30" y="55"/>
                  <a:pt x="30" y="63"/>
                </a:cubicBezTo>
                <a:cubicBezTo>
                  <a:pt x="11" y="63"/>
                  <a:pt x="11" y="63"/>
                  <a:pt x="11" y="63"/>
                </a:cubicBezTo>
                <a:cubicBezTo>
                  <a:pt x="12" y="52"/>
                  <a:pt x="16" y="43"/>
                  <a:pt x="22" y="34"/>
                </a:cubicBezTo>
                <a:cubicBezTo>
                  <a:pt x="25" y="37"/>
                  <a:pt x="29" y="40"/>
                  <a:pt x="33" y="42"/>
                </a:cubicBezTo>
                <a:close/>
                <a:moveTo>
                  <a:pt x="30" y="73"/>
                </a:moveTo>
                <a:cubicBezTo>
                  <a:pt x="30" y="81"/>
                  <a:pt x="31" y="88"/>
                  <a:pt x="33" y="95"/>
                </a:cubicBezTo>
                <a:cubicBezTo>
                  <a:pt x="29" y="97"/>
                  <a:pt x="25" y="99"/>
                  <a:pt x="22" y="102"/>
                </a:cubicBezTo>
                <a:cubicBezTo>
                  <a:pt x="16" y="94"/>
                  <a:pt x="12" y="84"/>
                  <a:pt x="11" y="73"/>
                </a:cubicBezTo>
                <a:lnTo>
                  <a:pt x="30" y="73"/>
                </a:lnTo>
                <a:close/>
                <a:moveTo>
                  <a:pt x="36" y="105"/>
                </a:moveTo>
                <a:cubicBezTo>
                  <a:pt x="38" y="110"/>
                  <a:pt x="40" y="115"/>
                  <a:pt x="43" y="120"/>
                </a:cubicBezTo>
                <a:cubicBezTo>
                  <a:pt x="38" y="117"/>
                  <a:pt x="33" y="114"/>
                  <a:pt x="29" y="110"/>
                </a:cubicBezTo>
                <a:cubicBezTo>
                  <a:pt x="31" y="108"/>
                  <a:pt x="34" y="106"/>
                  <a:pt x="36" y="105"/>
                </a:cubicBezTo>
                <a:close/>
                <a:moveTo>
                  <a:pt x="101" y="105"/>
                </a:moveTo>
                <a:cubicBezTo>
                  <a:pt x="103" y="106"/>
                  <a:pt x="106" y="108"/>
                  <a:pt x="108" y="110"/>
                </a:cubicBezTo>
                <a:cubicBezTo>
                  <a:pt x="104" y="114"/>
                  <a:pt x="99" y="117"/>
                  <a:pt x="94" y="120"/>
                </a:cubicBezTo>
                <a:cubicBezTo>
                  <a:pt x="96" y="115"/>
                  <a:pt x="99" y="110"/>
                  <a:pt x="101" y="105"/>
                </a:cubicBezTo>
                <a:close/>
                <a:moveTo>
                  <a:pt x="104" y="95"/>
                </a:moveTo>
                <a:cubicBezTo>
                  <a:pt x="105" y="88"/>
                  <a:pt x="106" y="81"/>
                  <a:pt x="107" y="73"/>
                </a:cubicBezTo>
                <a:cubicBezTo>
                  <a:pt x="126" y="73"/>
                  <a:pt x="126" y="73"/>
                  <a:pt x="126" y="73"/>
                </a:cubicBezTo>
                <a:cubicBezTo>
                  <a:pt x="125" y="84"/>
                  <a:pt x="121" y="94"/>
                  <a:pt x="115" y="102"/>
                </a:cubicBezTo>
                <a:cubicBezTo>
                  <a:pt x="111" y="99"/>
                  <a:pt x="108" y="97"/>
                  <a:pt x="104" y="95"/>
                </a:cubicBezTo>
                <a:close/>
                <a:moveTo>
                  <a:pt x="107" y="63"/>
                </a:moveTo>
                <a:cubicBezTo>
                  <a:pt x="106" y="55"/>
                  <a:pt x="105" y="48"/>
                  <a:pt x="104" y="42"/>
                </a:cubicBezTo>
                <a:cubicBezTo>
                  <a:pt x="108" y="40"/>
                  <a:pt x="112" y="37"/>
                  <a:pt x="115" y="34"/>
                </a:cubicBezTo>
                <a:cubicBezTo>
                  <a:pt x="121" y="43"/>
                  <a:pt x="125" y="52"/>
                  <a:pt x="126" y="63"/>
                </a:cubicBezTo>
                <a:lnTo>
                  <a:pt x="107" y="6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3" name="出自【趣你的PPT】(微信:qunideppt)：最优质的PPT资源库"/>
          <p:cNvSpPr/>
          <p:nvPr/>
        </p:nvSpPr>
        <p:spPr bwMode="auto">
          <a:xfrm rot="20646933">
            <a:off x="8685849" y="4204519"/>
            <a:ext cx="152560" cy="152560"/>
          </a:xfrm>
          <a:custGeom>
            <a:avLst/>
            <a:gdLst>
              <a:gd name="T0" fmla="*/ 37 w 39"/>
              <a:gd name="T1" fmla="*/ 2 h 39"/>
              <a:gd name="T2" fmla="*/ 31 w 39"/>
              <a:gd name="T3" fmla="*/ 3 h 39"/>
              <a:gd name="T4" fmla="*/ 12 w 39"/>
              <a:gd name="T5" fmla="*/ 22 h 39"/>
              <a:gd name="T6" fmla="*/ 0 w 39"/>
              <a:gd name="T7" fmla="*/ 29 h 39"/>
              <a:gd name="T8" fmla="*/ 10 w 39"/>
              <a:gd name="T9" fmla="*/ 39 h 39"/>
              <a:gd name="T10" fmla="*/ 17 w 39"/>
              <a:gd name="T11" fmla="*/ 27 h 39"/>
              <a:gd name="T12" fmla="*/ 36 w 39"/>
              <a:gd name="T13" fmla="*/ 8 h 39"/>
              <a:gd name="T14" fmla="*/ 37 w 39"/>
              <a:gd name="T1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" h="39">
                <a:moveTo>
                  <a:pt x="37" y="2"/>
                </a:moveTo>
                <a:cubicBezTo>
                  <a:pt x="34" y="0"/>
                  <a:pt x="31" y="3"/>
                  <a:pt x="31" y="3"/>
                </a:cubicBezTo>
                <a:cubicBezTo>
                  <a:pt x="31" y="3"/>
                  <a:pt x="15" y="19"/>
                  <a:pt x="12" y="22"/>
                </a:cubicBezTo>
                <a:cubicBezTo>
                  <a:pt x="9" y="25"/>
                  <a:pt x="0" y="29"/>
                  <a:pt x="0" y="2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4" y="30"/>
                  <a:pt x="17" y="27"/>
                </a:cubicBezTo>
                <a:cubicBezTo>
                  <a:pt x="20" y="24"/>
                  <a:pt x="36" y="8"/>
                  <a:pt x="36" y="8"/>
                </a:cubicBezTo>
                <a:cubicBezTo>
                  <a:pt x="36" y="8"/>
                  <a:pt x="39" y="5"/>
                  <a:pt x="37" y="2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4" name="出自【趣你的PPT】(微信:qunideppt)：最优质的PPT资源库"/>
          <p:cNvSpPr>
            <a:spLocks noEditPoints="1"/>
          </p:cNvSpPr>
          <p:nvPr/>
        </p:nvSpPr>
        <p:spPr bwMode="auto">
          <a:xfrm rot="20646933">
            <a:off x="8626856" y="4356359"/>
            <a:ext cx="121053" cy="129344"/>
          </a:xfrm>
          <a:custGeom>
            <a:avLst/>
            <a:gdLst>
              <a:gd name="T0" fmla="*/ 12 w 31"/>
              <a:gd name="T1" fmla="*/ 7 h 33"/>
              <a:gd name="T2" fmla="*/ 0 w 31"/>
              <a:gd name="T3" fmla="*/ 27 h 33"/>
              <a:gd name="T4" fmla="*/ 31 w 31"/>
              <a:gd name="T5" fmla="*/ 10 h 33"/>
              <a:gd name="T6" fmla="*/ 21 w 31"/>
              <a:gd name="T7" fmla="*/ 0 h 33"/>
              <a:gd name="T8" fmla="*/ 12 w 31"/>
              <a:gd name="T9" fmla="*/ 7 h 33"/>
              <a:gd name="T10" fmla="*/ 9 w 31"/>
              <a:gd name="T11" fmla="*/ 24 h 33"/>
              <a:gd name="T12" fmla="*/ 20 w 31"/>
              <a:gd name="T13" fmla="*/ 4 h 33"/>
              <a:gd name="T14" fmla="*/ 9 w 31"/>
              <a:gd name="T15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33">
                <a:moveTo>
                  <a:pt x="12" y="7"/>
                </a:moveTo>
                <a:cubicBezTo>
                  <a:pt x="7" y="19"/>
                  <a:pt x="8" y="25"/>
                  <a:pt x="0" y="27"/>
                </a:cubicBezTo>
                <a:cubicBezTo>
                  <a:pt x="31" y="33"/>
                  <a:pt x="31" y="10"/>
                  <a:pt x="31" y="1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14" y="2"/>
                  <a:pt x="12" y="7"/>
                </a:cubicBezTo>
                <a:close/>
                <a:moveTo>
                  <a:pt x="9" y="24"/>
                </a:moveTo>
                <a:cubicBezTo>
                  <a:pt x="11" y="21"/>
                  <a:pt x="15" y="8"/>
                  <a:pt x="20" y="4"/>
                </a:cubicBezTo>
                <a:cubicBezTo>
                  <a:pt x="23" y="7"/>
                  <a:pt x="20" y="17"/>
                  <a:pt x="9" y="24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42760" y="4181083"/>
            <a:ext cx="283065" cy="158294"/>
          </a:xfrm>
          <a:custGeom>
            <a:avLst/>
            <a:gdLst>
              <a:gd name="T0" fmla="*/ 142 w 152"/>
              <a:gd name="T1" fmla="*/ 28 h 85"/>
              <a:gd name="T2" fmla="*/ 142 w 152"/>
              <a:gd name="T3" fmla="*/ 0 h 85"/>
              <a:gd name="T4" fmla="*/ 0 w 152"/>
              <a:gd name="T5" fmla="*/ 0 h 85"/>
              <a:gd name="T6" fmla="*/ 0 w 152"/>
              <a:gd name="T7" fmla="*/ 85 h 85"/>
              <a:gd name="T8" fmla="*/ 142 w 152"/>
              <a:gd name="T9" fmla="*/ 85 h 85"/>
              <a:gd name="T10" fmla="*/ 142 w 152"/>
              <a:gd name="T11" fmla="*/ 66 h 85"/>
              <a:gd name="T12" fmla="*/ 152 w 152"/>
              <a:gd name="T13" fmla="*/ 66 h 85"/>
              <a:gd name="T14" fmla="*/ 152 w 152"/>
              <a:gd name="T15" fmla="*/ 28 h 85"/>
              <a:gd name="T16" fmla="*/ 142 w 152"/>
              <a:gd name="T17" fmla="*/ 28 h 85"/>
              <a:gd name="T18" fmla="*/ 123 w 152"/>
              <a:gd name="T19" fmla="*/ 66 h 85"/>
              <a:gd name="T20" fmla="*/ 19 w 152"/>
              <a:gd name="T21" fmla="*/ 66 h 85"/>
              <a:gd name="T22" fmla="*/ 19 w 152"/>
              <a:gd name="T23" fmla="*/ 19 h 85"/>
              <a:gd name="T24" fmla="*/ 123 w 152"/>
              <a:gd name="T25" fmla="*/ 19 h 85"/>
              <a:gd name="T26" fmla="*/ 123 w 152"/>
              <a:gd name="T27" fmla="*/ 6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2" h="85">
                <a:moveTo>
                  <a:pt x="142" y="28"/>
                </a:moveTo>
                <a:lnTo>
                  <a:pt x="142" y="0"/>
                </a:lnTo>
                <a:lnTo>
                  <a:pt x="0" y="0"/>
                </a:lnTo>
                <a:lnTo>
                  <a:pt x="0" y="85"/>
                </a:lnTo>
                <a:lnTo>
                  <a:pt x="142" y="85"/>
                </a:lnTo>
                <a:lnTo>
                  <a:pt x="142" y="66"/>
                </a:lnTo>
                <a:lnTo>
                  <a:pt x="152" y="66"/>
                </a:lnTo>
                <a:lnTo>
                  <a:pt x="152" y="28"/>
                </a:lnTo>
                <a:lnTo>
                  <a:pt x="142" y="28"/>
                </a:lnTo>
                <a:close/>
                <a:moveTo>
                  <a:pt x="123" y="66"/>
                </a:moveTo>
                <a:lnTo>
                  <a:pt x="19" y="66"/>
                </a:lnTo>
                <a:lnTo>
                  <a:pt x="19" y="19"/>
                </a:lnTo>
                <a:lnTo>
                  <a:pt x="123" y="19"/>
                </a:lnTo>
                <a:lnTo>
                  <a:pt x="123" y="6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96765" y="4233227"/>
            <a:ext cx="158294" cy="54006"/>
          </a:xfrm>
          <a:prstGeom prst="rect">
            <a:avLst/>
          </a:prstGeom>
          <a:solidFill>
            <a:srgbClr val="FBAE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06625" y="4275689"/>
            <a:ext cx="149484" cy="297002"/>
          </a:xfrm>
          <a:custGeom>
            <a:avLst/>
            <a:gdLst>
              <a:gd name="T0" fmla="*/ 24 w 32"/>
              <a:gd name="T1" fmla="*/ 34 h 64"/>
              <a:gd name="T2" fmla="*/ 24 w 32"/>
              <a:gd name="T3" fmla="*/ 28 h 64"/>
              <a:gd name="T4" fmla="*/ 24 w 32"/>
              <a:gd name="T5" fmla="*/ 8 h 64"/>
              <a:gd name="T6" fmla="*/ 16 w 32"/>
              <a:gd name="T7" fmla="*/ 0 h 64"/>
              <a:gd name="T8" fmla="*/ 8 w 32"/>
              <a:gd name="T9" fmla="*/ 8 h 64"/>
              <a:gd name="T10" fmla="*/ 8 w 32"/>
              <a:gd name="T11" fmla="*/ 28 h 64"/>
              <a:gd name="T12" fmla="*/ 8 w 32"/>
              <a:gd name="T13" fmla="*/ 34 h 64"/>
              <a:gd name="T14" fmla="*/ 0 w 32"/>
              <a:gd name="T15" fmla="*/ 48 h 64"/>
              <a:gd name="T16" fmla="*/ 16 w 32"/>
              <a:gd name="T17" fmla="*/ 64 h 64"/>
              <a:gd name="T18" fmla="*/ 32 w 32"/>
              <a:gd name="T19" fmla="*/ 48 h 64"/>
              <a:gd name="T20" fmla="*/ 24 w 32"/>
              <a:gd name="T21" fmla="*/ 34 h 64"/>
              <a:gd name="T22" fmla="*/ 12 w 32"/>
              <a:gd name="T23" fmla="*/ 24 h 64"/>
              <a:gd name="T24" fmla="*/ 16 w 32"/>
              <a:gd name="T25" fmla="*/ 24 h 64"/>
              <a:gd name="T26" fmla="*/ 16 w 32"/>
              <a:gd name="T27" fmla="*/ 20 h 64"/>
              <a:gd name="T28" fmla="*/ 12 w 32"/>
              <a:gd name="T29" fmla="*/ 20 h 64"/>
              <a:gd name="T30" fmla="*/ 12 w 32"/>
              <a:gd name="T31" fmla="*/ 16 h 64"/>
              <a:gd name="T32" fmla="*/ 16 w 32"/>
              <a:gd name="T33" fmla="*/ 16 h 64"/>
              <a:gd name="T34" fmla="*/ 16 w 32"/>
              <a:gd name="T35" fmla="*/ 12 h 64"/>
              <a:gd name="T36" fmla="*/ 12 w 32"/>
              <a:gd name="T37" fmla="*/ 12 h 64"/>
              <a:gd name="T38" fmla="*/ 12 w 32"/>
              <a:gd name="T39" fmla="*/ 8 h 64"/>
              <a:gd name="T40" fmla="*/ 16 w 32"/>
              <a:gd name="T41" fmla="*/ 4 h 64"/>
              <a:gd name="T42" fmla="*/ 20 w 32"/>
              <a:gd name="T43" fmla="*/ 8 h 64"/>
              <a:gd name="T44" fmla="*/ 20 w 32"/>
              <a:gd name="T45" fmla="*/ 28 h 64"/>
              <a:gd name="T46" fmla="*/ 12 w 32"/>
              <a:gd name="T47" fmla="*/ 28 h 64"/>
              <a:gd name="T48" fmla="*/ 12 w 32"/>
              <a:gd name="T49" fmla="*/ 24 h 64"/>
              <a:gd name="T50" fmla="*/ 16 w 32"/>
              <a:gd name="T51" fmla="*/ 60 h 64"/>
              <a:gd name="T52" fmla="*/ 4 w 32"/>
              <a:gd name="T53" fmla="*/ 48 h 64"/>
              <a:gd name="T54" fmla="*/ 4 w 32"/>
              <a:gd name="T55" fmla="*/ 46 h 64"/>
              <a:gd name="T56" fmla="*/ 16 w 32"/>
              <a:gd name="T57" fmla="*/ 56 h 64"/>
              <a:gd name="T58" fmla="*/ 28 w 32"/>
              <a:gd name="T59" fmla="*/ 46 h 64"/>
              <a:gd name="T60" fmla="*/ 28 w 32"/>
              <a:gd name="T61" fmla="*/ 48 h 64"/>
              <a:gd name="T62" fmla="*/ 16 w 32"/>
              <a:gd name="T63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" h="64">
                <a:moveTo>
                  <a:pt x="24" y="34"/>
                </a:moveTo>
                <a:cubicBezTo>
                  <a:pt x="24" y="28"/>
                  <a:pt x="24" y="28"/>
                  <a:pt x="24" y="2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34"/>
                  <a:pt x="8" y="34"/>
                  <a:pt x="8" y="34"/>
                </a:cubicBezTo>
                <a:cubicBezTo>
                  <a:pt x="3" y="37"/>
                  <a:pt x="0" y="42"/>
                  <a:pt x="0" y="48"/>
                </a:cubicBezTo>
                <a:cubicBezTo>
                  <a:pt x="0" y="57"/>
                  <a:pt x="7" y="64"/>
                  <a:pt x="16" y="64"/>
                </a:cubicBezTo>
                <a:cubicBezTo>
                  <a:pt x="25" y="64"/>
                  <a:pt x="32" y="57"/>
                  <a:pt x="32" y="48"/>
                </a:cubicBezTo>
                <a:cubicBezTo>
                  <a:pt x="32" y="42"/>
                  <a:pt x="29" y="37"/>
                  <a:pt x="24" y="34"/>
                </a:cubicBezTo>
                <a:close/>
                <a:moveTo>
                  <a:pt x="12" y="24"/>
                </a:moveTo>
                <a:cubicBezTo>
                  <a:pt x="16" y="24"/>
                  <a:pt x="16" y="24"/>
                  <a:pt x="16" y="24"/>
                </a:cubicBezTo>
                <a:cubicBezTo>
                  <a:pt x="16" y="20"/>
                  <a:pt x="16" y="20"/>
                  <a:pt x="16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6"/>
                  <a:pt x="12" y="16"/>
                  <a:pt x="12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6"/>
                  <a:pt x="14" y="4"/>
                  <a:pt x="16" y="4"/>
                </a:cubicBezTo>
                <a:cubicBezTo>
                  <a:pt x="18" y="4"/>
                  <a:pt x="20" y="6"/>
                  <a:pt x="20" y="8"/>
                </a:cubicBezTo>
                <a:cubicBezTo>
                  <a:pt x="20" y="28"/>
                  <a:pt x="20" y="28"/>
                  <a:pt x="20" y="28"/>
                </a:cubicBezTo>
                <a:cubicBezTo>
                  <a:pt x="12" y="28"/>
                  <a:pt x="12" y="28"/>
                  <a:pt x="12" y="28"/>
                </a:cubicBezTo>
                <a:lnTo>
                  <a:pt x="12" y="24"/>
                </a:lnTo>
                <a:close/>
                <a:moveTo>
                  <a:pt x="16" y="60"/>
                </a:moveTo>
                <a:cubicBezTo>
                  <a:pt x="9" y="60"/>
                  <a:pt x="4" y="55"/>
                  <a:pt x="4" y="48"/>
                </a:cubicBezTo>
                <a:cubicBezTo>
                  <a:pt x="4" y="47"/>
                  <a:pt x="4" y="47"/>
                  <a:pt x="4" y="46"/>
                </a:cubicBezTo>
                <a:cubicBezTo>
                  <a:pt x="5" y="52"/>
                  <a:pt x="10" y="56"/>
                  <a:pt x="16" y="56"/>
                </a:cubicBezTo>
                <a:cubicBezTo>
                  <a:pt x="22" y="56"/>
                  <a:pt x="27" y="52"/>
                  <a:pt x="28" y="46"/>
                </a:cubicBezTo>
                <a:cubicBezTo>
                  <a:pt x="28" y="47"/>
                  <a:pt x="28" y="47"/>
                  <a:pt x="28" y="48"/>
                </a:cubicBezTo>
                <a:cubicBezTo>
                  <a:pt x="28" y="55"/>
                  <a:pt x="23" y="60"/>
                  <a:pt x="16" y="60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5" name="出自【趣你的PPT】(微信:qunideppt)：最优质的PPT资源库"/>
          <p:cNvSpPr/>
          <p:nvPr/>
        </p:nvSpPr>
        <p:spPr bwMode="auto">
          <a:xfrm>
            <a:off x="8609159" y="3700781"/>
            <a:ext cx="137523" cy="188286"/>
          </a:xfrm>
          <a:custGeom>
            <a:avLst/>
            <a:gdLst>
              <a:gd name="T0" fmla="*/ 118 w 141"/>
              <a:gd name="T1" fmla="*/ 145 h 193"/>
              <a:gd name="T2" fmla="*/ 81 w 141"/>
              <a:gd name="T3" fmla="*/ 145 h 193"/>
              <a:gd name="T4" fmla="*/ 50 w 141"/>
              <a:gd name="T5" fmla="*/ 122 h 193"/>
              <a:gd name="T6" fmla="*/ 51 w 141"/>
              <a:gd name="T7" fmla="*/ 98 h 193"/>
              <a:gd name="T8" fmla="*/ 113 w 141"/>
              <a:gd name="T9" fmla="*/ 98 h 193"/>
              <a:gd name="T10" fmla="*/ 140 w 141"/>
              <a:gd name="T11" fmla="*/ 77 h 193"/>
              <a:gd name="T12" fmla="*/ 121 w 141"/>
              <a:gd name="T13" fmla="*/ 49 h 193"/>
              <a:gd name="T14" fmla="*/ 52 w 141"/>
              <a:gd name="T15" fmla="*/ 49 h 193"/>
              <a:gd name="T16" fmla="*/ 26 w 141"/>
              <a:gd name="T17" fmla="*/ 0 h 193"/>
              <a:gd name="T18" fmla="*/ 5 w 141"/>
              <a:gd name="T19" fmla="*/ 14 h 193"/>
              <a:gd name="T20" fmla="*/ 1 w 141"/>
              <a:gd name="T21" fmla="*/ 57 h 193"/>
              <a:gd name="T22" fmla="*/ 1 w 141"/>
              <a:gd name="T23" fmla="*/ 65 h 193"/>
              <a:gd name="T24" fmla="*/ 2 w 141"/>
              <a:gd name="T25" fmla="*/ 92 h 193"/>
              <a:gd name="T26" fmla="*/ 2 w 141"/>
              <a:gd name="T27" fmla="*/ 121 h 193"/>
              <a:gd name="T28" fmla="*/ 61 w 141"/>
              <a:gd name="T29" fmla="*/ 192 h 193"/>
              <a:gd name="T30" fmla="*/ 115 w 141"/>
              <a:gd name="T31" fmla="*/ 193 h 193"/>
              <a:gd name="T32" fmla="*/ 141 w 141"/>
              <a:gd name="T33" fmla="*/ 171 h 193"/>
              <a:gd name="T34" fmla="*/ 118 w 141"/>
              <a:gd name="T35" fmla="*/ 14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1" h="193">
                <a:moveTo>
                  <a:pt x="118" y="145"/>
                </a:moveTo>
                <a:cubicBezTo>
                  <a:pt x="81" y="145"/>
                  <a:pt x="81" y="145"/>
                  <a:pt x="81" y="145"/>
                </a:cubicBezTo>
                <a:cubicBezTo>
                  <a:pt x="55" y="145"/>
                  <a:pt x="50" y="133"/>
                  <a:pt x="50" y="122"/>
                </a:cubicBezTo>
                <a:cubicBezTo>
                  <a:pt x="50" y="117"/>
                  <a:pt x="51" y="108"/>
                  <a:pt x="51" y="98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23" y="98"/>
                  <a:pt x="140" y="94"/>
                  <a:pt x="140" y="77"/>
                </a:cubicBezTo>
                <a:cubicBezTo>
                  <a:pt x="140" y="60"/>
                  <a:pt x="132" y="49"/>
                  <a:pt x="12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24"/>
                  <a:pt x="50" y="0"/>
                  <a:pt x="26" y="0"/>
                </a:cubicBezTo>
                <a:cubicBezTo>
                  <a:pt x="16" y="0"/>
                  <a:pt x="8" y="4"/>
                  <a:pt x="5" y="14"/>
                </a:cubicBezTo>
                <a:cubicBezTo>
                  <a:pt x="0" y="27"/>
                  <a:pt x="1" y="43"/>
                  <a:pt x="1" y="57"/>
                </a:cubicBezTo>
                <a:cubicBezTo>
                  <a:pt x="1" y="59"/>
                  <a:pt x="1" y="62"/>
                  <a:pt x="1" y="65"/>
                </a:cubicBezTo>
                <a:cubicBezTo>
                  <a:pt x="1" y="74"/>
                  <a:pt x="2" y="83"/>
                  <a:pt x="2" y="92"/>
                </a:cubicBezTo>
                <a:cubicBezTo>
                  <a:pt x="2" y="102"/>
                  <a:pt x="2" y="111"/>
                  <a:pt x="2" y="121"/>
                </a:cubicBezTo>
                <a:cubicBezTo>
                  <a:pt x="2" y="176"/>
                  <a:pt x="52" y="192"/>
                  <a:pt x="61" y="192"/>
                </a:cubicBezTo>
                <a:cubicBezTo>
                  <a:pt x="71" y="192"/>
                  <a:pt x="108" y="193"/>
                  <a:pt x="115" y="193"/>
                </a:cubicBezTo>
                <a:cubicBezTo>
                  <a:pt x="122" y="193"/>
                  <a:pt x="141" y="191"/>
                  <a:pt x="141" y="171"/>
                </a:cubicBezTo>
                <a:cubicBezTo>
                  <a:pt x="141" y="152"/>
                  <a:pt x="128" y="145"/>
                  <a:pt x="118" y="145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6" name="出自【趣你的PPT】(微信:qunideppt)：最优质的PPT资源库"/>
          <p:cNvSpPr/>
          <p:nvPr/>
        </p:nvSpPr>
        <p:spPr bwMode="auto">
          <a:xfrm>
            <a:off x="8828826" y="2907948"/>
            <a:ext cx="88605" cy="188286"/>
          </a:xfrm>
          <a:custGeom>
            <a:avLst/>
            <a:gdLst>
              <a:gd name="T0" fmla="*/ 90 w 90"/>
              <a:gd name="T1" fmla="*/ 62 h 193"/>
              <a:gd name="T2" fmla="*/ 60 w 90"/>
              <a:gd name="T3" fmla="*/ 62 h 193"/>
              <a:gd name="T4" fmla="*/ 60 w 90"/>
              <a:gd name="T5" fmla="*/ 42 h 193"/>
              <a:gd name="T6" fmla="*/ 68 w 90"/>
              <a:gd name="T7" fmla="*/ 33 h 193"/>
              <a:gd name="T8" fmla="*/ 90 w 90"/>
              <a:gd name="T9" fmla="*/ 33 h 193"/>
              <a:gd name="T10" fmla="*/ 90 w 90"/>
              <a:gd name="T11" fmla="*/ 0 h 193"/>
              <a:gd name="T12" fmla="*/ 60 w 90"/>
              <a:gd name="T13" fmla="*/ 0 h 193"/>
              <a:gd name="T14" fmla="*/ 20 w 90"/>
              <a:gd name="T15" fmla="*/ 40 h 193"/>
              <a:gd name="T16" fmla="*/ 20 w 90"/>
              <a:gd name="T17" fmla="*/ 62 h 193"/>
              <a:gd name="T18" fmla="*/ 0 w 90"/>
              <a:gd name="T19" fmla="*/ 62 h 193"/>
              <a:gd name="T20" fmla="*/ 0 w 90"/>
              <a:gd name="T21" fmla="*/ 96 h 193"/>
              <a:gd name="T22" fmla="*/ 20 w 90"/>
              <a:gd name="T23" fmla="*/ 96 h 193"/>
              <a:gd name="T24" fmla="*/ 20 w 90"/>
              <a:gd name="T25" fmla="*/ 193 h 193"/>
              <a:gd name="T26" fmla="*/ 60 w 90"/>
              <a:gd name="T27" fmla="*/ 193 h 193"/>
              <a:gd name="T28" fmla="*/ 60 w 90"/>
              <a:gd name="T29" fmla="*/ 96 h 193"/>
              <a:gd name="T30" fmla="*/ 87 w 90"/>
              <a:gd name="T31" fmla="*/ 96 h 193"/>
              <a:gd name="T32" fmla="*/ 90 w 90"/>
              <a:gd name="T33" fmla="*/ 6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93">
                <a:moveTo>
                  <a:pt x="90" y="62"/>
                </a:moveTo>
                <a:cubicBezTo>
                  <a:pt x="60" y="62"/>
                  <a:pt x="60" y="62"/>
                  <a:pt x="60" y="6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35"/>
                  <a:pt x="65" y="33"/>
                  <a:pt x="68" y="33"/>
                </a:cubicBezTo>
                <a:cubicBezTo>
                  <a:pt x="72" y="33"/>
                  <a:pt x="90" y="33"/>
                  <a:pt x="90" y="33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20" y="24"/>
                  <a:pt x="20" y="40"/>
                </a:cubicBezTo>
                <a:cubicBezTo>
                  <a:pt x="20" y="62"/>
                  <a:pt x="20" y="62"/>
                  <a:pt x="2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6"/>
                  <a:pt x="0" y="96"/>
                  <a:pt x="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140"/>
                  <a:pt x="20" y="193"/>
                  <a:pt x="20" y="193"/>
                </a:cubicBezTo>
                <a:cubicBezTo>
                  <a:pt x="60" y="193"/>
                  <a:pt x="60" y="193"/>
                  <a:pt x="60" y="193"/>
                </a:cubicBezTo>
                <a:cubicBezTo>
                  <a:pt x="60" y="193"/>
                  <a:pt x="60" y="139"/>
                  <a:pt x="60" y="96"/>
                </a:cubicBezTo>
                <a:cubicBezTo>
                  <a:pt x="87" y="96"/>
                  <a:pt x="87" y="96"/>
                  <a:pt x="87" y="96"/>
                </a:cubicBezTo>
                <a:lnTo>
                  <a:pt x="90" y="6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49451" y="3174689"/>
            <a:ext cx="192901" cy="193824"/>
          </a:xfrm>
          <a:custGeom>
            <a:avLst/>
            <a:gdLst>
              <a:gd name="T0" fmla="*/ 190 w 198"/>
              <a:gd name="T1" fmla="*/ 61 h 198"/>
              <a:gd name="T2" fmla="*/ 169 w 198"/>
              <a:gd name="T3" fmla="*/ 29 h 198"/>
              <a:gd name="T4" fmla="*/ 138 w 198"/>
              <a:gd name="T5" fmla="*/ 8 h 198"/>
              <a:gd name="T6" fmla="*/ 99 w 198"/>
              <a:gd name="T7" fmla="*/ 0 h 198"/>
              <a:gd name="T8" fmla="*/ 61 w 198"/>
              <a:gd name="T9" fmla="*/ 8 h 198"/>
              <a:gd name="T10" fmla="*/ 29 w 198"/>
              <a:gd name="T11" fmla="*/ 29 h 198"/>
              <a:gd name="T12" fmla="*/ 8 w 198"/>
              <a:gd name="T13" fmla="*/ 61 h 198"/>
              <a:gd name="T14" fmla="*/ 0 w 198"/>
              <a:gd name="T15" fmla="*/ 99 h 198"/>
              <a:gd name="T16" fmla="*/ 8 w 198"/>
              <a:gd name="T17" fmla="*/ 138 h 198"/>
              <a:gd name="T18" fmla="*/ 29 w 198"/>
              <a:gd name="T19" fmla="*/ 169 h 198"/>
              <a:gd name="T20" fmla="*/ 61 w 198"/>
              <a:gd name="T21" fmla="*/ 190 h 198"/>
              <a:gd name="T22" fmla="*/ 99 w 198"/>
              <a:gd name="T23" fmla="*/ 198 h 198"/>
              <a:gd name="T24" fmla="*/ 138 w 198"/>
              <a:gd name="T25" fmla="*/ 190 h 198"/>
              <a:gd name="T26" fmla="*/ 169 w 198"/>
              <a:gd name="T27" fmla="*/ 169 h 198"/>
              <a:gd name="T28" fmla="*/ 190 w 198"/>
              <a:gd name="T29" fmla="*/ 138 h 198"/>
              <a:gd name="T30" fmla="*/ 198 w 198"/>
              <a:gd name="T31" fmla="*/ 99 h 198"/>
              <a:gd name="T32" fmla="*/ 184 w 198"/>
              <a:gd name="T33" fmla="*/ 98 h 198"/>
              <a:gd name="T34" fmla="*/ 123 w 198"/>
              <a:gd name="T35" fmla="*/ 91 h 198"/>
              <a:gd name="T36" fmla="*/ 164 w 198"/>
              <a:gd name="T37" fmla="*/ 45 h 198"/>
              <a:gd name="T38" fmla="*/ 155 w 198"/>
              <a:gd name="T39" fmla="*/ 36 h 198"/>
              <a:gd name="T40" fmla="*/ 79 w 198"/>
              <a:gd name="T41" fmla="*/ 17 h 198"/>
              <a:gd name="T42" fmla="*/ 155 w 198"/>
              <a:gd name="T43" fmla="*/ 36 h 198"/>
              <a:gd name="T44" fmla="*/ 79 w 198"/>
              <a:gd name="T45" fmla="*/ 17 h 198"/>
              <a:gd name="T46" fmla="*/ 79 w 198"/>
              <a:gd name="T47" fmla="*/ 17 h 198"/>
              <a:gd name="T48" fmla="*/ 94 w 198"/>
              <a:gd name="T49" fmla="*/ 71 h 198"/>
              <a:gd name="T50" fmla="*/ 63 w 198"/>
              <a:gd name="T51" fmla="*/ 23 h 198"/>
              <a:gd name="T52" fmla="*/ 15 w 198"/>
              <a:gd name="T53" fmla="*/ 96 h 198"/>
              <a:gd name="T54" fmla="*/ 108 w 198"/>
              <a:gd name="T55" fmla="*/ 99 h 198"/>
              <a:gd name="T56" fmla="*/ 36 w 198"/>
              <a:gd name="T57" fmla="*/ 156 h 198"/>
              <a:gd name="T58" fmla="*/ 15 w 198"/>
              <a:gd name="T59" fmla="*/ 99 h 198"/>
              <a:gd name="T60" fmla="*/ 45 w 198"/>
              <a:gd name="T61" fmla="*/ 164 h 198"/>
              <a:gd name="T62" fmla="*/ 114 w 198"/>
              <a:gd name="T63" fmla="*/ 113 h 198"/>
              <a:gd name="T64" fmla="*/ 132 w 198"/>
              <a:gd name="T65" fmla="*/ 177 h 198"/>
              <a:gd name="T66" fmla="*/ 146 w 198"/>
              <a:gd name="T67" fmla="*/ 169 h 198"/>
              <a:gd name="T68" fmla="*/ 183 w 198"/>
              <a:gd name="T69" fmla="*/ 11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8" h="198">
                <a:moveTo>
                  <a:pt x="196" y="79"/>
                </a:moveTo>
                <a:cubicBezTo>
                  <a:pt x="195" y="73"/>
                  <a:pt x="193" y="67"/>
                  <a:pt x="190" y="61"/>
                </a:cubicBezTo>
                <a:cubicBezTo>
                  <a:pt x="188" y="55"/>
                  <a:pt x="185" y="49"/>
                  <a:pt x="181" y="44"/>
                </a:cubicBezTo>
                <a:cubicBezTo>
                  <a:pt x="178" y="39"/>
                  <a:pt x="174" y="34"/>
                  <a:pt x="169" y="29"/>
                </a:cubicBezTo>
                <a:cubicBezTo>
                  <a:pt x="165" y="25"/>
                  <a:pt x="160" y="21"/>
                  <a:pt x="154" y="17"/>
                </a:cubicBezTo>
                <a:cubicBezTo>
                  <a:pt x="149" y="14"/>
                  <a:pt x="144" y="10"/>
                  <a:pt x="138" y="8"/>
                </a:cubicBezTo>
                <a:cubicBezTo>
                  <a:pt x="132" y="5"/>
                  <a:pt x="125" y="4"/>
                  <a:pt x="119" y="2"/>
                </a:cubicBezTo>
                <a:cubicBezTo>
                  <a:pt x="113" y="1"/>
                  <a:pt x="106" y="0"/>
                  <a:pt x="99" y="0"/>
                </a:cubicBezTo>
                <a:cubicBezTo>
                  <a:pt x="92" y="0"/>
                  <a:pt x="86" y="1"/>
                  <a:pt x="79" y="2"/>
                </a:cubicBezTo>
                <a:cubicBezTo>
                  <a:pt x="73" y="4"/>
                  <a:pt x="67" y="5"/>
                  <a:pt x="61" y="8"/>
                </a:cubicBezTo>
                <a:cubicBezTo>
                  <a:pt x="55" y="10"/>
                  <a:pt x="49" y="14"/>
                  <a:pt x="44" y="17"/>
                </a:cubicBezTo>
                <a:cubicBezTo>
                  <a:pt x="39" y="21"/>
                  <a:pt x="34" y="25"/>
                  <a:pt x="29" y="29"/>
                </a:cubicBezTo>
                <a:cubicBezTo>
                  <a:pt x="25" y="34"/>
                  <a:pt x="21" y="39"/>
                  <a:pt x="17" y="44"/>
                </a:cubicBezTo>
                <a:cubicBezTo>
                  <a:pt x="14" y="49"/>
                  <a:pt x="11" y="55"/>
                  <a:pt x="8" y="61"/>
                </a:cubicBezTo>
                <a:cubicBezTo>
                  <a:pt x="6" y="67"/>
                  <a:pt x="4" y="73"/>
                  <a:pt x="2" y="79"/>
                </a:cubicBezTo>
                <a:cubicBezTo>
                  <a:pt x="1" y="86"/>
                  <a:pt x="0" y="92"/>
                  <a:pt x="0" y="99"/>
                </a:cubicBezTo>
                <a:cubicBezTo>
                  <a:pt x="0" y="106"/>
                  <a:pt x="1" y="113"/>
                  <a:pt x="2" y="119"/>
                </a:cubicBezTo>
                <a:cubicBezTo>
                  <a:pt x="4" y="125"/>
                  <a:pt x="6" y="132"/>
                  <a:pt x="8" y="138"/>
                </a:cubicBezTo>
                <a:cubicBezTo>
                  <a:pt x="11" y="143"/>
                  <a:pt x="14" y="149"/>
                  <a:pt x="17" y="154"/>
                </a:cubicBezTo>
                <a:cubicBezTo>
                  <a:pt x="21" y="160"/>
                  <a:pt x="25" y="165"/>
                  <a:pt x="29" y="169"/>
                </a:cubicBezTo>
                <a:cubicBezTo>
                  <a:pt x="34" y="174"/>
                  <a:pt x="39" y="178"/>
                  <a:pt x="44" y="181"/>
                </a:cubicBezTo>
                <a:cubicBezTo>
                  <a:pt x="49" y="185"/>
                  <a:pt x="55" y="188"/>
                  <a:pt x="61" y="190"/>
                </a:cubicBezTo>
                <a:cubicBezTo>
                  <a:pt x="67" y="193"/>
                  <a:pt x="73" y="195"/>
                  <a:pt x="79" y="196"/>
                </a:cubicBezTo>
                <a:cubicBezTo>
                  <a:pt x="86" y="197"/>
                  <a:pt x="92" y="198"/>
                  <a:pt x="99" y="198"/>
                </a:cubicBezTo>
                <a:cubicBezTo>
                  <a:pt x="106" y="198"/>
                  <a:pt x="113" y="197"/>
                  <a:pt x="119" y="196"/>
                </a:cubicBezTo>
                <a:cubicBezTo>
                  <a:pt x="125" y="195"/>
                  <a:pt x="132" y="193"/>
                  <a:pt x="138" y="190"/>
                </a:cubicBezTo>
                <a:cubicBezTo>
                  <a:pt x="144" y="188"/>
                  <a:pt x="149" y="185"/>
                  <a:pt x="154" y="181"/>
                </a:cubicBezTo>
                <a:cubicBezTo>
                  <a:pt x="160" y="178"/>
                  <a:pt x="165" y="174"/>
                  <a:pt x="169" y="169"/>
                </a:cubicBezTo>
                <a:cubicBezTo>
                  <a:pt x="174" y="165"/>
                  <a:pt x="178" y="160"/>
                  <a:pt x="181" y="154"/>
                </a:cubicBezTo>
                <a:cubicBezTo>
                  <a:pt x="185" y="149"/>
                  <a:pt x="188" y="143"/>
                  <a:pt x="190" y="138"/>
                </a:cubicBezTo>
                <a:cubicBezTo>
                  <a:pt x="193" y="132"/>
                  <a:pt x="195" y="125"/>
                  <a:pt x="196" y="119"/>
                </a:cubicBezTo>
                <a:cubicBezTo>
                  <a:pt x="197" y="113"/>
                  <a:pt x="198" y="106"/>
                  <a:pt x="198" y="99"/>
                </a:cubicBezTo>
                <a:cubicBezTo>
                  <a:pt x="198" y="92"/>
                  <a:pt x="197" y="86"/>
                  <a:pt x="196" y="79"/>
                </a:cubicBezTo>
                <a:close/>
                <a:moveTo>
                  <a:pt x="184" y="98"/>
                </a:moveTo>
                <a:cubicBezTo>
                  <a:pt x="182" y="98"/>
                  <a:pt x="154" y="92"/>
                  <a:pt x="125" y="96"/>
                </a:cubicBezTo>
                <a:cubicBezTo>
                  <a:pt x="124" y="94"/>
                  <a:pt x="124" y="93"/>
                  <a:pt x="123" y="91"/>
                </a:cubicBezTo>
                <a:cubicBezTo>
                  <a:pt x="121" y="87"/>
                  <a:pt x="119" y="83"/>
                  <a:pt x="117" y="79"/>
                </a:cubicBezTo>
                <a:cubicBezTo>
                  <a:pt x="151" y="65"/>
                  <a:pt x="164" y="46"/>
                  <a:pt x="164" y="45"/>
                </a:cubicBezTo>
                <a:cubicBezTo>
                  <a:pt x="176" y="60"/>
                  <a:pt x="183" y="78"/>
                  <a:pt x="184" y="98"/>
                </a:cubicBezTo>
                <a:close/>
                <a:moveTo>
                  <a:pt x="155" y="36"/>
                </a:moveTo>
                <a:cubicBezTo>
                  <a:pt x="155" y="36"/>
                  <a:pt x="143" y="54"/>
                  <a:pt x="111" y="66"/>
                </a:cubicBezTo>
                <a:cubicBezTo>
                  <a:pt x="96" y="40"/>
                  <a:pt x="81" y="19"/>
                  <a:pt x="79" y="17"/>
                </a:cubicBezTo>
                <a:cubicBezTo>
                  <a:pt x="86" y="16"/>
                  <a:pt x="92" y="15"/>
                  <a:pt x="99" y="15"/>
                </a:cubicBezTo>
                <a:cubicBezTo>
                  <a:pt x="121" y="15"/>
                  <a:pt x="140" y="23"/>
                  <a:pt x="155" y="36"/>
                </a:cubicBezTo>
                <a:close/>
                <a:moveTo>
                  <a:pt x="79" y="17"/>
                </a:moveTo>
                <a:cubicBezTo>
                  <a:pt x="79" y="17"/>
                  <a:pt x="79" y="17"/>
                  <a:pt x="79" y="17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7"/>
                  <a:pt x="79" y="17"/>
                  <a:pt x="79" y="17"/>
                </a:cubicBezTo>
                <a:close/>
                <a:moveTo>
                  <a:pt x="63" y="23"/>
                </a:moveTo>
                <a:cubicBezTo>
                  <a:pt x="64" y="24"/>
                  <a:pt x="80" y="45"/>
                  <a:pt x="94" y="71"/>
                </a:cubicBezTo>
                <a:cubicBezTo>
                  <a:pt x="54" y="82"/>
                  <a:pt x="19" y="82"/>
                  <a:pt x="17" y="82"/>
                </a:cubicBezTo>
                <a:cubicBezTo>
                  <a:pt x="22" y="56"/>
                  <a:pt x="40" y="34"/>
                  <a:pt x="63" y="23"/>
                </a:cubicBezTo>
                <a:close/>
                <a:moveTo>
                  <a:pt x="15" y="99"/>
                </a:moveTo>
                <a:cubicBezTo>
                  <a:pt x="15" y="98"/>
                  <a:pt x="15" y="97"/>
                  <a:pt x="15" y="96"/>
                </a:cubicBezTo>
                <a:cubicBezTo>
                  <a:pt x="16" y="96"/>
                  <a:pt x="58" y="97"/>
                  <a:pt x="101" y="84"/>
                </a:cubicBezTo>
                <a:cubicBezTo>
                  <a:pt x="104" y="89"/>
                  <a:pt x="106" y="94"/>
                  <a:pt x="108" y="99"/>
                </a:cubicBezTo>
                <a:cubicBezTo>
                  <a:pt x="107" y="99"/>
                  <a:pt x="106" y="99"/>
                  <a:pt x="105" y="100"/>
                </a:cubicBezTo>
                <a:cubicBezTo>
                  <a:pt x="59" y="115"/>
                  <a:pt x="36" y="156"/>
                  <a:pt x="36" y="15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23" y="141"/>
                  <a:pt x="15" y="121"/>
                  <a:pt x="15" y="99"/>
                </a:cubicBezTo>
                <a:close/>
                <a:moveTo>
                  <a:pt x="99" y="184"/>
                </a:moveTo>
                <a:cubicBezTo>
                  <a:pt x="79" y="184"/>
                  <a:pt x="60" y="176"/>
                  <a:pt x="45" y="164"/>
                </a:cubicBezTo>
                <a:cubicBezTo>
                  <a:pt x="46" y="165"/>
                  <a:pt x="47" y="166"/>
                  <a:pt x="47" y="166"/>
                </a:cubicBezTo>
                <a:cubicBezTo>
                  <a:pt x="47" y="166"/>
                  <a:pt x="63" y="130"/>
                  <a:pt x="114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26" y="144"/>
                  <a:pt x="131" y="169"/>
                  <a:pt x="132" y="177"/>
                </a:cubicBezTo>
                <a:cubicBezTo>
                  <a:pt x="122" y="181"/>
                  <a:pt x="111" y="184"/>
                  <a:pt x="99" y="184"/>
                </a:cubicBezTo>
                <a:close/>
                <a:moveTo>
                  <a:pt x="146" y="169"/>
                </a:moveTo>
                <a:cubicBezTo>
                  <a:pt x="145" y="164"/>
                  <a:pt x="141" y="139"/>
                  <a:pt x="130" y="109"/>
                </a:cubicBezTo>
                <a:cubicBezTo>
                  <a:pt x="157" y="104"/>
                  <a:pt x="181" y="112"/>
                  <a:pt x="183" y="113"/>
                </a:cubicBezTo>
                <a:cubicBezTo>
                  <a:pt x="179" y="136"/>
                  <a:pt x="165" y="156"/>
                  <a:pt x="146" y="16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93893" y="2735355"/>
            <a:ext cx="192901" cy="193824"/>
          </a:xfrm>
          <a:custGeom>
            <a:avLst/>
            <a:gdLst>
              <a:gd name="T0" fmla="*/ 183 w 198"/>
              <a:gd name="T1" fmla="*/ 0 h 199"/>
              <a:gd name="T2" fmla="*/ 15 w 198"/>
              <a:gd name="T3" fmla="*/ 0 h 199"/>
              <a:gd name="T4" fmla="*/ 0 w 198"/>
              <a:gd name="T5" fmla="*/ 14 h 199"/>
              <a:gd name="T6" fmla="*/ 0 w 198"/>
              <a:gd name="T7" fmla="*/ 185 h 199"/>
              <a:gd name="T8" fmla="*/ 15 w 198"/>
              <a:gd name="T9" fmla="*/ 199 h 199"/>
              <a:gd name="T10" fmla="*/ 183 w 198"/>
              <a:gd name="T11" fmla="*/ 199 h 199"/>
              <a:gd name="T12" fmla="*/ 198 w 198"/>
              <a:gd name="T13" fmla="*/ 185 h 199"/>
              <a:gd name="T14" fmla="*/ 198 w 198"/>
              <a:gd name="T15" fmla="*/ 14 h 199"/>
              <a:gd name="T16" fmla="*/ 183 w 198"/>
              <a:gd name="T17" fmla="*/ 0 h 199"/>
              <a:gd name="T18" fmla="*/ 60 w 198"/>
              <a:gd name="T19" fmla="*/ 166 h 199"/>
              <a:gd name="T20" fmla="*/ 30 w 198"/>
              <a:gd name="T21" fmla="*/ 166 h 199"/>
              <a:gd name="T22" fmla="*/ 30 w 198"/>
              <a:gd name="T23" fmla="*/ 77 h 199"/>
              <a:gd name="T24" fmla="*/ 60 w 198"/>
              <a:gd name="T25" fmla="*/ 77 h 199"/>
              <a:gd name="T26" fmla="*/ 60 w 198"/>
              <a:gd name="T27" fmla="*/ 166 h 199"/>
              <a:gd name="T28" fmla="*/ 45 w 198"/>
              <a:gd name="T29" fmla="*/ 64 h 199"/>
              <a:gd name="T30" fmla="*/ 45 w 198"/>
              <a:gd name="T31" fmla="*/ 64 h 199"/>
              <a:gd name="T32" fmla="*/ 29 w 198"/>
              <a:gd name="T33" fmla="*/ 49 h 199"/>
              <a:gd name="T34" fmla="*/ 45 w 198"/>
              <a:gd name="T35" fmla="*/ 33 h 199"/>
              <a:gd name="T36" fmla="*/ 62 w 198"/>
              <a:gd name="T37" fmla="*/ 49 h 199"/>
              <a:gd name="T38" fmla="*/ 45 w 198"/>
              <a:gd name="T39" fmla="*/ 64 h 199"/>
              <a:gd name="T40" fmla="*/ 168 w 198"/>
              <a:gd name="T41" fmla="*/ 166 h 199"/>
              <a:gd name="T42" fmla="*/ 138 w 198"/>
              <a:gd name="T43" fmla="*/ 166 h 199"/>
              <a:gd name="T44" fmla="*/ 138 w 198"/>
              <a:gd name="T45" fmla="*/ 118 h 199"/>
              <a:gd name="T46" fmla="*/ 123 w 198"/>
              <a:gd name="T47" fmla="*/ 98 h 199"/>
              <a:gd name="T48" fmla="*/ 108 w 198"/>
              <a:gd name="T49" fmla="*/ 109 h 199"/>
              <a:gd name="T50" fmla="*/ 107 w 198"/>
              <a:gd name="T51" fmla="*/ 116 h 199"/>
              <a:gd name="T52" fmla="*/ 107 w 198"/>
              <a:gd name="T53" fmla="*/ 166 h 199"/>
              <a:gd name="T54" fmla="*/ 77 w 198"/>
              <a:gd name="T55" fmla="*/ 166 h 199"/>
              <a:gd name="T56" fmla="*/ 77 w 198"/>
              <a:gd name="T57" fmla="*/ 77 h 199"/>
              <a:gd name="T58" fmla="*/ 107 w 198"/>
              <a:gd name="T59" fmla="*/ 77 h 199"/>
              <a:gd name="T60" fmla="*/ 107 w 198"/>
              <a:gd name="T61" fmla="*/ 89 h 199"/>
              <a:gd name="T62" fmla="*/ 134 w 198"/>
              <a:gd name="T63" fmla="*/ 74 h 199"/>
              <a:gd name="T64" fmla="*/ 168 w 198"/>
              <a:gd name="T65" fmla="*/ 115 h 199"/>
              <a:gd name="T66" fmla="*/ 168 w 198"/>
              <a:gd name="T67" fmla="*/ 1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9">
                <a:moveTo>
                  <a:pt x="18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2"/>
                  <a:pt x="7" y="199"/>
                  <a:pt x="15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191" y="199"/>
                  <a:pt x="198" y="192"/>
                  <a:pt x="198" y="185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1" y="0"/>
                  <a:pt x="183" y="0"/>
                </a:cubicBezTo>
                <a:close/>
                <a:moveTo>
                  <a:pt x="60" y="166"/>
                </a:moveTo>
                <a:cubicBezTo>
                  <a:pt x="30" y="166"/>
                  <a:pt x="30" y="166"/>
                  <a:pt x="30" y="166"/>
                </a:cubicBezTo>
                <a:cubicBezTo>
                  <a:pt x="30" y="77"/>
                  <a:pt x="30" y="77"/>
                  <a:pt x="30" y="77"/>
                </a:cubicBezTo>
                <a:cubicBezTo>
                  <a:pt x="60" y="77"/>
                  <a:pt x="60" y="77"/>
                  <a:pt x="60" y="77"/>
                </a:cubicBezTo>
                <a:lnTo>
                  <a:pt x="60" y="166"/>
                </a:ln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35" y="64"/>
                  <a:pt x="29" y="57"/>
                  <a:pt x="29" y="49"/>
                </a:cubicBezTo>
                <a:cubicBezTo>
                  <a:pt x="29" y="40"/>
                  <a:pt x="35" y="33"/>
                  <a:pt x="45" y="33"/>
                </a:cubicBezTo>
                <a:cubicBezTo>
                  <a:pt x="56" y="33"/>
                  <a:pt x="62" y="40"/>
                  <a:pt x="62" y="49"/>
                </a:cubicBezTo>
                <a:cubicBezTo>
                  <a:pt x="62" y="57"/>
                  <a:pt x="56" y="64"/>
                  <a:pt x="45" y="64"/>
                </a:cubicBezTo>
                <a:close/>
                <a:moveTo>
                  <a:pt x="168" y="166"/>
                </a:moveTo>
                <a:cubicBezTo>
                  <a:pt x="138" y="166"/>
                  <a:pt x="138" y="166"/>
                  <a:pt x="138" y="166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38" y="106"/>
                  <a:pt x="134" y="98"/>
                  <a:pt x="123" y="98"/>
                </a:cubicBezTo>
                <a:cubicBezTo>
                  <a:pt x="115" y="98"/>
                  <a:pt x="110" y="104"/>
                  <a:pt x="108" y="109"/>
                </a:cubicBezTo>
                <a:cubicBezTo>
                  <a:pt x="107" y="111"/>
                  <a:pt x="107" y="114"/>
                  <a:pt x="107" y="11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77" y="166"/>
                  <a:pt x="77" y="166"/>
                  <a:pt x="77" y="166"/>
                </a:cubicBezTo>
                <a:cubicBezTo>
                  <a:pt x="77" y="166"/>
                  <a:pt x="77" y="85"/>
                  <a:pt x="7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11" y="83"/>
                  <a:pt x="118" y="74"/>
                  <a:pt x="134" y="74"/>
                </a:cubicBezTo>
                <a:cubicBezTo>
                  <a:pt x="153" y="74"/>
                  <a:pt x="168" y="87"/>
                  <a:pt x="168" y="115"/>
                </a:cubicBezTo>
                <a:lnTo>
                  <a:pt x="168" y="166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9" name="出自【趣你的PPT】(微信:qunideppt)：最优质的PPT资源库"/>
          <p:cNvSpPr/>
          <p:nvPr/>
        </p:nvSpPr>
        <p:spPr bwMode="auto">
          <a:xfrm>
            <a:off x="7357612" y="3096235"/>
            <a:ext cx="203054" cy="196593"/>
          </a:xfrm>
          <a:custGeom>
            <a:avLst/>
            <a:gdLst>
              <a:gd name="T0" fmla="*/ 0 w 208"/>
              <a:gd name="T1" fmla="*/ 68 h 202"/>
              <a:gd name="T2" fmla="*/ 8 w 208"/>
              <a:gd name="T3" fmla="*/ 79 h 202"/>
              <a:gd name="T4" fmla="*/ 30 w 208"/>
              <a:gd name="T5" fmla="*/ 72 h 202"/>
              <a:gd name="T6" fmla="*/ 64 w 208"/>
              <a:gd name="T7" fmla="*/ 172 h 202"/>
              <a:gd name="T8" fmla="*/ 105 w 208"/>
              <a:gd name="T9" fmla="*/ 190 h 202"/>
              <a:gd name="T10" fmla="*/ 197 w 208"/>
              <a:gd name="T11" fmla="*/ 63 h 202"/>
              <a:gd name="T12" fmla="*/ 113 w 208"/>
              <a:gd name="T13" fmla="*/ 68 h 202"/>
              <a:gd name="T14" fmla="*/ 137 w 208"/>
              <a:gd name="T15" fmla="*/ 95 h 202"/>
              <a:gd name="T16" fmla="*/ 109 w 208"/>
              <a:gd name="T17" fmla="*/ 130 h 202"/>
              <a:gd name="T18" fmla="*/ 93 w 208"/>
              <a:gd name="T19" fmla="*/ 91 h 202"/>
              <a:gd name="T20" fmla="*/ 59 w 208"/>
              <a:gd name="T21" fmla="*/ 23 h 202"/>
              <a:gd name="T22" fmla="*/ 0 w 208"/>
              <a:gd name="T23" fmla="*/ 6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8" h="202">
                <a:moveTo>
                  <a:pt x="0" y="68"/>
                </a:moveTo>
                <a:cubicBezTo>
                  <a:pt x="8" y="79"/>
                  <a:pt x="8" y="79"/>
                  <a:pt x="8" y="79"/>
                </a:cubicBezTo>
                <a:cubicBezTo>
                  <a:pt x="8" y="79"/>
                  <a:pt x="24" y="66"/>
                  <a:pt x="30" y="72"/>
                </a:cubicBezTo>
                <a:cubicBezTo>
                  <a:pt x="36" y="79"/>
                  <a:pt x="57" y="157"/>
                  <a:pt x="64" y="172"/>
                </a:cubicBezTo>
                <a:cubicBezTo>
                  <a:pt x="70" y="185"/>
                  <a:pt x="87" y="202"/>
                  <a:pt x="105" y="190"/>
                </a:cubicBezTo>
                <a:cubicBezTo>
                  <a:pt x="124" y="178"/>
                  <a:pt x="186" y="125"/>
                  <a:pt x="197" y="63"/>
                </a:cubicBezTo>
                <a:cubicBezTo>
                  <a:pt x="208" y="0"/>
                  <a:pt x="122" y="13"/>
                  <a:pt x="113" y="68"/>
                </a:cubicBezTo>
                <a:cubicBezTo>
                  <a:pt x="136" y="54"/>
                  <a:pt x="148" y="73"/>
                  <a:pt x="137" y="95"/>
                </a:cubicBezTo>
                <a:cubicBezTo>
                  <a:pt x="125" y="116"/>
                  <a:pt x="114" y="130"/>
                  <a:pt x="109" y="130"/>
                </a:cubicBezTo>
                <a:cubicBezTo>
                  <a:pt x="103" y="130"/>
                  <a:pt x="99" y="116"/>
                  <a:pt x="93" y="91"/>
                </a:cubicBezTo>
                <a:cubicBezTo>
                  <a:pt x="86" y="65"/>
                  <a:pt x="86" y="17"/>
                  <a:pt x="59" y="23"/>
                </a:cubicBezTo>
                <a:cubicBezTo>
                  <a:pt x="34" y="28"/>
                  <a:pt x="0" y="68"/>
                  <a:pt x="0" y="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0" name="出自【趣你的PPT】(微信:qunideppt)：最优质的PPT资源库"/>
          <p:cNvSpPr/>
          <p:nvPr/>
        </p:nvSpPr>
        <p:spPr bwMode="auto">
          <a:xfrm>
            <a:off x="8047994" y="3837380"/>
            <a:ext cx="120909" cy="191978"/>
          </a:xfrm>
          <a:custGeom>
            <a:avLst/>
            <a:gdLst>
              <a:gd name="T0" fmla="*/ 71 w 124"/>
              <a:gd name="T1" fmla="*/ 0 h 197"/>
              <a:gd name="T2" fmla="*/ 71 w 124"/>
              <a:gd name="T3" fmla="*/ 45 h 197"/>
              <a:gd name="T4" fmla="*/ 116 w 124"/>
              <a:gd name="T5" fmla="*/ 45 h 197"/>
              <a:gd name="T6" fmla="*/ 116 w 124"/>
              <a:gd name="T7" fmla="*/ 80 h 197"/>
              <a:gd name="T8" fmla="*/ 71 w 124"/>
              <a:gd name="T9" fmla="*/ 80 h 197"/>
              <a:gd name="T10" fmla="*/ 71 w 124"/>
              <a:gd name="T11" fmla="*/ 131 h 197"/>
              <a:gd name="T12" fmla="*/ 72 w 124"/>
              <a:gd name="T13" fmla="*/ 152 h 197"/>
              <a:gd name="T14" fmla="*/ 79 w 124"/>
              <a:gd name="T15" fmla="*/ 161 h 197"/>
              <a:gd name="T16" fmla="*/ 94 w 124"/>
              <a:gd name="T17" fmla="*/ 165 h 197"/>
              <a:gd name="T18" fmla="*/ 124 w 124"/>
              <a:gd name="T19" fmla="*/ 155 h 197"/>
              <a:gd name="T20" fmla="*/ 124 w 124"/>
              <a:gd name="T21" fmla="*/ 186 h 197"/>
              <a:gd name="T22" fmla="*/ 101 w 124"/>
              <a:gd name="T23" fmla="*/ 194 h 197"/>
              <a:gd name="T24" fmla="*/ 79 w 124"/>
              <a:gd name="T25" fmla="*/ 197 h 197"/>
              <a:gd name="T26" fmla="*/ 58 w 124"/>
              <a:gd name="T27" fmla="*/ 193 h 197"/>
              <a:gd name="T28" fmla="*/ 40 w 124"/>
              <a:gd name="T29" fmla="*/ 184 h 197"/>
              <a:gd name="T30" fmla="*/ 30 w 124"/>
              <a:gd name="T31" fmla="*/ 170 h 197"/>
              <a:gd name="T32" fmla="*/ 27 w 124"/>
              <a:gd name="T33" fmla="*/ 149 h 197"/>
              <a:gd name="T34" fmla="*/ 27 w 124"/>
              <a:gd name="T35" fmla="*/ 80 h 197"/>
              <a:gd name="T36" fmla="*/ 0 w 124"/>
              <a:gd name="T37" fmla="*/ 80 h 197"/>
              <a:gd name="T38" fmla="*/ 0 w 124"/>
              <a:gd name="T39" fmla="*/ 53 h 197"/>
              <a:gd name="T40" fmla="*/ 23 w 124"/>
              <a:gd name="T41" fmla="*/ 42 h 197"/>
              <a:gd name="T42" fmla="*/ 36 w 124"/>
              <a:gd name="T43" fmla="*/ 25 h 197"/>
              <a:gd name="T44" fmla="*/ 43 w 124"/>
              <a:gd name="T45" fmla="*/ 0 h 197"/>
              <a:gd name="T46" fmla="*/ 71 w 124"/>
              <a:gd name="T4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4" h="197">
                <a:moveTo>
                  <a:pt x="71" y="0"/>
                </a:moveTo>
                <a:cubicBezTo>
                  <a:pt x="71" y="45"/>
                  <a:pt x="71" y="45"/>
                  <a:pt x="71" y="45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131"/>
                  <a:pt x="71" y="131"/>
                  <a:pt x="71" y="131"/>
                </a:cubicBezTo>
                <a:cubicBezTo>
                  <a:pt x="71" y="142"/>
                  <a:pt x="71" y="149"/>
                  <a:pt x="72" y="152"/>
                </a:cubicBezTo>
                <a:cubicBezTo>
                  <a:pt x="73" y="155"/>
                  <a:pt x="76" y="159"/>
                  <a:pt x="79" y="161"/>
                </a:cubicBezTo>
                <a:cubicBezTo>
                  <a:pt x="84" y="163"/>
                  <a:pt x="89" y="165"/>
                  <a:pt x="94" y="165"/>
                </a:cubicBezTo>
                <a:cubicBezTo>
                  <a:pt x="104" y="165"/>
                  <a:pt x="114" y="161"/>
                  <a:pt x="124" y="155"/>
                </a:cubicBezTo>
                <a:cubicBezTo>
                  <a:pt x="124" y="186"/>
                  <a:pt x="124" y="186"/>
                  <a:pt x="124" y="186"/>
                </a:cubicBezTo>
                <a:cubicBezTo>
                  <a:pt x="116" y="190"/>
                  <a:pt x="108" y="193"/>
                  <a:pt x="101" y="194"/>
                </a:cubicBezTo>
                <a:cubicBezTo>
                  <a:pt x="94" y="196"/>
                  <a:pt x="87" y="197"/>
                  <a:pt x="79" y="197"/>
                </a:cubicBezTo>
                <a:cubicBezTo>
                  <a:pt x="70" y="197"/>
                  <a:pt x="65" y="195"/>
                  <a:pt x="58" y="193"/>
                </a:cubicBezTo>
                <a:cubicBezTo>
                  <a:pt x="51" y="191"/>
                  <a:pt x="45" y="188"/>
                  <a:pt x="40" y="184"/>
                </a:cubicBezTo>
                <a:cubicBezTo>
                  <a:pt x="35" y="179"/>
                  <a:pt x="32" y="175"/>
                  <a:pt x="30" y="170"/>
                </a:cubicBezTo>
                <a:cubicBezTo>
                  <a:pt x="28" y="165"/>
                  <a:pt x="27" y="158"/>
                  <a:pt x="27" y="149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0"/>
                  <a:pt x="17" y="46"/>
                  <a:pt x="23" y="42"/>
                </a:cubicBezTo>
                <a:cubicBezTo>
                  <a:pt x="28" y="37"/>
                  <a:pt x="33" y="31"/>
                  <a:pt x="36" y="25"/>
                </a:cubicBezTo>
                <a:cubicBezTo>
                  <a:pt x="39" y="18"/>
                  <a:pt x="42" y="10"/>
                  <a:pt x="43" y="0"/>
                </a:cubicBezTo>
                <a:lnTo>
                  <a:pt x="71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1137" y="3593716"/>
            <a:ext cx="212283" cy="107065"/>
          </a:xfrm>
          <a:custGeom>
            <a:avLst/>
            <a:gdLst>
              <a:gd name="T0" fmla="*/ 92 w 218"/>
              <a:gd name="T1" fmla="*/ 32 h 109"/>
              <a:gd name="T2" fmla="*/ 174 w 218"/>
              <a:gd name="T3" fmla="*/ 46 h 109"/>
              <a:gd name="T4" fmla="*/ 143 w 218"/>
              <a:gd name="T5" fmla="*/ 54 h 109"/>
              <a:gd name="T6" fmla="*/ 135 w 218"/>
              <a:gd name="T7" fmla="*/ 38 h 109"/>
              <a:gd name="T8" fmla="*/ 107 w 218"/>
              <a:gd name="T9" fmla="*/ 37 h 109"/>
              <a:gd name="T10" fmla="*/ 128 w 218"/>
              <a:gd name="T11" fmla="*/ 80 h 109"/>
              <a:gd name="T12" fmla="*/ 218 w 218"/>
              <a:gd name="T13" fmla="*/ 54 h 109"/>
              <a:gd name="T14" fmla="*/ 87 w 218"/>
              <a:gd name="T15" fmla="*/ 19 h 109"/>
              <a:gd name="T16" fmla="*/ 86 w 218"/>
              <a:gd name="T17" fmla="*/ 19 h 109"/>
              <a:gd name="T18" fmla="*/ 76 w 218"/>
              <a:gd name="T19" fmla="*/ 0 h 109"/>
              <a:gd name="T20" fmla="*/ 48 w 218"/>
              <a:gd name="T21" fmla="*/ 3 h 109"/>
              <a:gd name="T22" fmla="*/ 59 w 218"/>
              <a:gd name="T23" fmla="*/ 27 h 109"/>
              <a:gd name="T24" fmla="*/ 26 w 218"/>
              <a:gd name="T25" fmla="*/ 109 h 109"/>
              <a:gd name="T26" fmla="*/ 117 w 218"/>
              <a:gd name="T27" fmla="*/ 83 h 109"/>
              <a:gd name="T28" fmla="*/ 92 w 218"/>
              <a:gd name="T29" fmla="*/ 32 h 109"/>
              <a:gd name="T30" fmla="*/ 51 w 218"/>
              <a:gd name="T31" fmla="*/ 79 h 109"/>
              <a:gd name="T32" fmla="*/ 67 w 218"/>
              <a:gd name="T33" fmla="*/ 43 h 109"/>
              <a:gd name="T34" fmla="*/ 81 w 218"/>
              <a:gd name="T35" fmla="*/ 71 h 109"/>
              <a:gd name="T36" fmla="*/ 51 w 218"/>
              <a:gd name="T37" fmla="*/ 7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8" h="109">
                <a:moveTo>
                  <a:pt x="92" y="32"/>
                </a:moveTo>
                <a:cubicBezTo>
                  <a:pt x="137" y="20"/>
                  <a:pt x="174" y="46"/>
                  <a:pt x="174" y="46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35" y="38"/>
                  <a:pt x="135" y="38"/>
                  <a:pt x="135" y="38"/>
                </a:cubicBezTo>
                <a:cubicBezTo>
                  <a:pt x="126" y="36"/>
                  <a:pt x="117" y="36"/>
                  <a:pt x="107" y="37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218" y="54"/>
                  <a:pt x="218" y="54"/>
                  <a:pt x="218" y="54"/>
                </a:cubicBezTo>
                <a:cubicBezTo>
                  <a:pt x="218" y="54"/>
                  <a:pt x="185" y="2"/>
                  <a:pt x="87" y="19"/>
                </a:cubicBezTo>
                <a:cubicBezTo>
                  <a:pt x="87" y="19"/>
                  <a:pt x="86" y="19"/>
                  <a:pt x="86" y="19"/>
                </a:cubicBezTo>
                <a:cubicBezTo>
                  <a:pt x="76" y="0"/>
                  <a:pt x="76" y="0"/>
                  <a:pt x="76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59" y="27"/>
                  <a:pt x="59" y="27"/>
                  <a:pt x="59" y="27"/>
                </a:cubicBezTo>
                <a:cubicBezTo>
                  <a:pt x="0" y="51"/>
                  <a:pt x="26" y="109"/>
                  <a:pt x="26" y="109"/>
                </a:cubicBezTo>
                <a:cubicBezTo>
                  <a:pt x="117" y="83"/>
                  <a:pt x="117" y="83"/>
                  <a:pt x="117" y="83"/>
                </a:cubicBezTo>
                <a:lnTo>
                  <a:pt x="92" y="32"/>
                </a:lnTo>
                <a:close/>
                <a:moveTo>
                  <a:pt x="51" y="79"/>
                </a:moveTo>
                <a:cubicBezTo>
                  <a:pt x="51" y="79"/>
                  <a:pt x="42" y="60"/>
                  <a:pt x="67" y="43"/>
                </a:cubicBezTo>
                <a:cubicBezTo>
                  <a:pt x="81" y="71"/>
                  <a:pt x="81" y="71"/>
                  <a:pt x="81" y="71"/>
                </a:cubicBezTo>
                <a:lnTo>
                  <a:pt x="51" y="79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2" name="出自【趣你的PPT】(微信:qunideppt)：最优质的PPT资源库"/>
          <p:cNvSpPr/>
          <p:nvPr/>
        </p:nvSpPr>
        <p:spPr bwMode="auto">
          <a:xfrm>
            <a:off x="8162442" y="2441850"/>
            <a:ext cx="191978" cy="156905"/>
          </a:xfrm>
          <a:custGeom>
            <a:avLst/>
            <a:gdLst>
              <a:gd name="T0" fmla="*/ 197 w 197"/>
              <a:gd name="T1" fmla="*/ 19 h 160"/>
              <a:gd name="T2" fmla="*/ 174 w 197"/>
              <a:gd name="T3" fmla="*/ 26 h 160"/>
              <a:gd name="T4" fmla="*/ 192 w 197"/>
              <a:gd name="T5" fmla="*/ 3 h 160"/>
              <a:gd name="T6" fmla="*/ 166 w 197"/>
              <a:gd name="T7" fmla="*/ 13 h 160"/>
              <a:gd name="T8" fmla="*/ 137 w 197"/>
              <a:gd name="T9" fmla="*/ 0 h 160"/>
              <a:gd name="T10" fmla="*/ 96 w 197"/>
              <a:gd name="T11" fmla="*/ 41 h 160"/>
              <a:gd name="T12" fmla="*/ 97 w 197"/>
              <a:gd name="T13" fmla="*/ 50 h 160"/>
              <a:gd name="T14" fmla="*/ 14 w 197"/>
              <a:gd name="T15" fmla="*/ 8 h 160"/>
              <a:gd name="T16" fmla="*/ 8 w 197"/>
              <a:gd name="T17" fmla="*/ 28 h 160"/>
              <a:gd name="T18" fmla="*/ 26 w 197"/>
              <a:gd name="T19" fmla="*/ 62 h 160"/>
              <a:gd name="T20" fmla="*/ 8 w 197"/>
              <a:gd name="T21" fmla="*/ 57 h 160"/>
              <a:gd name="T22" fmla="*/ 8 w 197"/>
              <a:gd name="T23" fmla="*/ 57 h 160"/>
              <a:gd name="T24" fmla="*/ 41 w 197"/>
              <a:gd name="T25" fmla="*/ 97 h 160"/>
              <a:gd name="T26" fmla="*/ 30 w 197"/>
              <a:gd name="T27" fmla="*/ 98 h 160"/>
              <a:gd name="T28" fmla="*/ 22 w 197"/>
              <a:gd name="T29" fmla="*/ 97 h 160"/>
              <a:gd name="T30" fmla="*/ 60 w 197"/>
              <a:gd name="T31" fmla="*/ 125 h 160"/>
              <a:gd name="T32" fmla="*/ 10 w 197"/>
              <a:gd name="T33" fmla="*/ 143 h 160"/>
              <a:gd name="T34" fmla="*/ 0 w 197"/>
              <a:gd name="T35" fmla="*/ 142 h 160"/>
              <a:gd name="T36" fmla="*/ 62 w 197"/>
              <a:gd name="T37" fmla="*/ 160 h 160"/>
              <a:gd name="T38" fmla="*/ 177 w 197"/>
              <a:gd name="T39" fmla="*/ 45 h 160"/>
              <a:gd name="T40" fmla="*/ 177 w 197"/>
              <a:gd name="T41" fmla="*/ 40 h 160"/>
              <a:gd name="T42" fmla="*/ 197 w 197"/>
              <a:gd name="T43" fmla="*/ 1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5"/>
                  <a:pt x="174" y="26"/>
                </a:cubicBezTo>
                <a:cubicBezTo>
                  <a:pt x="182" y="21"/>
                  <a:pt x="189" y="13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9" y="5"/>
                  <a:pt x="148" y="0"/>
                  <a:pt x="137" y="0"/>
                </a:cubicBezTo>
                <a:cubicBezTo>
                  <a:pt x="114" y="0"/>
                  <a:pt x="96" y="18"/>
                  <a:pt x="96" y="41"/>
                </a:cubicBezTo>
                <a:cubicBezTo>
                  <a:pt x="96" y="44"/>
                  <a:pt x="97" y="47"/>
                  <a:pt x="97" y="50"/>
                </a:cubicBezTo>
                <a:cubicBezTo>
                  <a:pt x="64" y="48"/>
                  <a:pt x="34" y="32"/>
                  <a:pt x="14" y="8"/>
                </a:cubicBezTo>
                <a:cubicBezTo>
                  <a:pt x="10" y="14"/>
                  <a:pt x="8" y="21"/>
                  <a:pt x="8" y="28"/>
                </a:cubicBezTo>
                <a:cubicBezTo>
                  <a:pt x="8" y="42"/>
                  <a:pt x="16" y="54"/>
                  <a:pt x="26" y="62"/>
                </a:cubicBezTo>
                <a:cubicBezTo>
                  <a:pt x="20" y="61"/>
                  <a:pt x="14" y="60"/>
                  <a:pt x="8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77"/>
                  <a:pt x="22" y="93"/>
                  <a:pt x="41" y="97"/>
                </a:cubicBezTo>
                <a:cubicBezTo>
                  <a:pt x="37" y="98"/>
                  <a:pt x="34" y="98"/>
                  <a:pt x="30" y="98"/>
                </a:cubicBezTo>
                <a:cubicBezTo>
                  <a:pt x="27" y="98"/>
                  <a:pt x="25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3"/>
                  <a:pt x="10" y="143"/>
                </a:cubicBezTo>
                <a:cubicBezTo>
                  <a:pt x="7" y="143"/>
                  <a:pt x="3" y="143"/>
                  <a:pt x="0" y="142"/>
                </a:cubicBezTo>
                <a:cubicBezTo>
                  <a:pt x="18" y="154"/>
                  <a:pt x="39" y="160"/>
                  <a:pt x="62" y="160"/>
                </a:cubicBezTo>
                <a:cubicBezTo>
                  <a:pt x="137" y="160"/>
                  <a:pt x="177" y="99"/>
                  <a:pt x="177" y="45"/>
                </a:cubicBezTo>
                <a:cubicBezTo>
                  <a:pt x="177" y="44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7637718" y="3021854"/>
            <a:ext cx="1118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</a:t>
            </a:r>
          </a:p>
          <a:p>
            <a:pPr algn="ctr"/>
            <a:r>
              <a:rPr lang="en-US" altLang="zh-CN" sz="20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endParaRPr lang="zh-CN" altLang="en-US" sz="2000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759071" y="1819825"/>
            <a:ext cx="562384" cy="562384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0" name="Freeform 543"/>
          <p:cNvSpPr/>
          <p:nvPr/>
        </p:nvSpPr>
        <p:spPr bwMode="auto">
          <a:xfrm>
            <a:off x="1905548" y="2123686"/>
            <a:ext cx="296873" cy="62202"/>
          </a:xfrm>
          <a:custGeom>
            <a:avLst/>
            <a:gdLst>
              <a:gd name="T0" fmla="*/ 61 w 210"/>
              <a:gd name="T1" fmla="*/ 44 h 44"/>
              <a:gd name="T2" fmla="*/ 210 w 210"/>
              <a:gd name="T3" fmla="*/ 44 h 44"/>
              <a:gd name="T4" fmla="*/ 177 w 210"/>
              <a:gd name="T5" fmla="*/ 20 h 44"/>
              <a:gd name="T6" fmla="*/ 61 w 210"/>
              <a:gd name="T7" fmla="*/ 20 h 44"/>
              <a:gd name="T8" fmla="*/ 55 w 210"/>
              <a:gd name="T9" fmla="*/ 20 h 44"/>
              <a:gd name="T10" fmla="*/ 51 w 210"/>
              <a:gd name="T11" fmla="*/ 17 h 44"/>
              <a:gd name="T12" fmla="*/ 27 w 210"/>
              <a:gd name="T13" fmla="*/ 0 h 44"/>
              <a:gd name="T14" fmla="*/ 0 w 210"/>
              <a:gd name="T15" fmla="*/ 0 h 44"/>
              <a:gd name="T16" fmla="*/ 61 w 210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44">
                <a:moveTo>
                  <a:pt x="61" y="44"/>
                </a:moveTo>
                <a:lnTo>
                  <a:pt x="210" y="44"/>
                </a:lnTo>
                <a:lnTo>
                  <a:pt x="177" y="20"/>
                </a:lnTo>
                <a:lnTo>
                  <a:pt x="61" y="20"/>
                </a:lnTo>
                <a:lnTo>
                  <a:pt x="55" y="20"/>
                </a:lnTo>
                <a:lnTo>
                  <a:pt x="51" y="17"/>
                </a:lnTo>
                <a:lnTo>
                  <a:pt x="27" y="0"/>
                </a:lnTo>
                <a:lnTo>
                  <a:pt x="0" y="0"/>
                </a:lnTo>
                <a:lnTo>
                  <a:pt x="61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1" name="Freeform 544"/>
          <p:cNvSpPr/>
          <p:nvPr/>
        </p:nvSpPr>
        <p:spPr bwMode="auto">
          <a:xfrm>
            <a:off x="1905548" y="2065725"/>
            <a:ext cx="296873" cy="62202"/>
          </a:xfrm>
          <a:custGeom>
            <a:avLst/>
            <a:gdLst>
              <a:gd name="T0" fmla="*/ 210 w 210"/>
              <a:gd name="T1" fmla="*/ 44 h 44"/>
              <a:gd name="T2" fmla="*/ 177 w 210"/>
              <a:gd name="T3" fmla="*/ 20 h 44"/>
              <a:gd name="T4" fmla="*/ 61 w 210"/>
              <a:gd name="T5" fmla="*/ 20 h 44"/>
              <a:gd name="T6" fmla="*/ 55 w 210"/>
              <a:gd name="T7" fmla="*/ 20 h 44"/>
              <a:gd name="T8" fmla="*/ 51 w 210"/>
              <a:gd name="T9" fmla="*/ 17 h 44"/>
              <a:gd name="T10" fmla="*/ 27 w 210"/>
              <a:gd name="T11" fmla="*/ 0 h 44"/>
              <a:gd name="T12" fmla="*/ 0 w 210"/>
              <a:gd name="T13" fmla="*/ 0 h 44"/>
              <a:gd name="T14" fmla="*/ 61 w 210"/>
              <a:gd name="T15" fmla="*/ 44 h 44"/>
              <a:gd name="T16" fmla="*/ 210 w 210"/>
              <a:gd name="T1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44">
                <a:moveTo>
                  <a:pt x="210" y="44"/>
                </a:moveTo>
                <a:lnTo>
                  <a:pt x="177" y="20"/>
                </a:lnTo>
                <a:lnTo>
                  <a:pt x="61" y="20"/>
                </a:lnTo>
                <a:lnTo>
                  <a:pt x="55" y="20"/>
                </a:lnTo>
                <a:lnTo>
                  <a:pt x="51" y="17"/>
                </a:lnTo>
                <a:lnTo>
                  <a:pt x="27" y="0"/>
                </a:lnTo>
                <a:lnTo>
                  <a:pt x="0" y="0"/>
                </a:lnTo>
                <a:lnTo>
                  <a:pt x="61" y="44"/>
                </a:lnTo>
                <a:lnTo>
                  <a:pt x="210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2" name="Freeform 545"/>
          <p:cNvSpPr/>
          <p:nvPr/>
        </p:nvSpPr>
        <p:spPr bwMode="auto">
          <a:xfrm>
            <a:off x="1905548" y="2007764"/>
            <a:ext cx="296873" cy="62202"/>
          </a:xfrm>
          <a:custGeom>
            <a:avLst/>
            <a:gdLst>
              <a:gd name="T0" fmla="*/ 210 w 210"/>
              <a:gd name="T1" fmla="*/ 44 h 44"/>
              <a:gd name="T2" fmla="*/ 149 w 210"/>
              <a:gd name="T3" fmla="*/ 0 h 44"/>
              <a:gd name="T4" fmla="*/ 0 w 210"/>
              <a:gd name="T5" fmla="*/ 0 h 44"/>
              <a:gd name="T6" fmla="*/ 61 w 210"/>
              <a:gd name="T7" fmla="*/ 44 h 44"/>
              <a:gd name="T8" fmla="*/ 210 w 21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" h="44">
                <a:moveTo>
                  <a:pt x="210" y="44"/>
                </a:moveTo>
                <a:lnTo>
                  <a:pt x="149" y="0"/>
                </a:lnTo>
                <a:lnTo>
                  <a:pt x="0" y="0"/>
                </a:lnTo>
                <a:lnTo>
                  <a:pt x="61" y="44"/>
                </a:lnTo>
                <a:lnTo>
                  <a:pt x="210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1789856" y="2743801"/>
            <a:ext cx="562384" cy="562384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47" name="Freeform 556"/>
          <p:cNvSpPr/>
          <p:nvPr/>
        </p:nvSpPr>
        <p:spPr bwMode="auto">
          <a:xfrm>
            <a:off x="2140277" y="2853218"/>
            <a:ext cx="8482" cy="0"/>
          </a:xfrm>
          <a:custGeom>
            <a:avLst/>
            <a:gdLst>
              <a:gd name="T0" fmla="*/ 0 w 6"/>
              <a:gd name="T1" fmla="*/ 6 w 6"/>
              <a:gd name="T2" fmla="*/ 0 w 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">
                <a:moveTo>
                  <a:pt x="0" y="0"/>
                </a:move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0" name="Line 557"/>
          <p:cNvSpPr>
            <a:spLocks noChangeShapeType="1"/>
          </p:cNvSpPr>
          <p:nvPr/>
        </p:nvSpPr>
        <p:spPr bwMode="auto">
          <a:xfrm>
            <a:off x="2140277" y="2853218"/>
            <a:ext cx="8482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3" name="Freeform 558"/>
          <p:cNvSpPr>
            <a:spLocks noEditPoints="1"/>
          </p:cNvSpPr>
          <p:nvPr/>
        </p:nvSpPr>
        <p:spPr bwMode="auto">
          <a:xfrm>
            <a:off x="1980531" y="2853218"/>
            <a:ext cx="182365" cy="298287"/>
          </a:xfrm>
          <a:custGeom>
            <a:avLst/>
            <a:gdLst>
              <a:gd name="T0" fmla="*/ 155 w 176"/>
              <a:gd name="T1" fmla="*/ 0 h 289"/>
              <a:gd name="T2" fmla="*/ 22 w 176"/>
              <a:gd name="T3" fmla="*/ 0 h 289"/>
              <a:gd name="T4" fmla="*/ 0 w 176"/>
              <a:gd name="T5" fmla="*/ 21 h 289"/>
              <a:gd name="T6" fmla="*/ 0 w 176"/>
              <a:gd name="T7" fmla="*/ 267 h 289"/>
              <a:gd name="T8" fmla="*/ 22 w 176"/>
              <a:gd name="T9" fmla="*/ 289 h 289"/>
              <a:gd name="T10" fmla="*/ 155 w 176"/>
              <a:gd name="T11" fmla="*/ 289 h 289"/>
              <a:gd name="T12" fmla="*/ 176 w 176"/>
              <a:gd name="T13" fmla="*/ 267 h 289"/>
              <a:gd name="T14" fmla="*/ 176 w 176"/>
              <a:gd name="T15" fmla="*/ 21 h 289"/>
              <a:gd name="T16" fmla="*/ 155 w 176"/>
              <a:gd name="T17" fmla="*/ 0 h 289"/>
              <a:gd name="T18" fmla="*/ 88 w 176"/>
              <a:gd name="T19" fmla="*/ 274 h 289"/>
              <a:gd name="T20" fmla="*/ 75 w 176"/>
              <a:gd name="T21" fmla="*/ 261 h 289"/>
              <a:gd name="T22" fmla="*/ 88 w 176"/>
              <a:gd name="T23" fmla="*/ 247 h 289"/>
              <a:gd name="T24" fmla="*/ 102 w 176"/>
              <a:gd name="T25" fmla="*/ 261 h 289"/>
              <a:gd name="T26" fmla="*/ 88 w 176"/>
              <a:gd name="T27" fmla="*/ 274 h 289"/>
              <a:gd name="T28" fmla="*/ 160 w 176"/>
              <a:gd name="T29" fmla="*/ 233 h 289"/>
              <a:gd name="T30" fmla="*/ 16 w 176"/>
              <a:gd name="T31" fmla="*/ 233 h 289"/>
              <a:gd name="T32" fmla="*/ 16 w 176"/>
              <a:gd name="T33" fmla="*/ 56 h 289"/>
              <a:gd name="T34" fmla="*/ 160 w 176"/>
              <a:gd name="T35" fmla="*/ 56 h 289"/>
              <a:gd name="T36" fmla="*/ 160 w 176"/>
              <a:gd name="T37" fmla="*/ 233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1739658" y="3671440"/>
            <a:ext cx="562384" cy="562384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56" name="Freeform 634"/>
          <p:cNvSpPr>
            <a:spLocks noEditPoints="1"/>
          </p:cNvSpPr>
          <p:nvPr/>
        </p:nvSpPr>
        <p:spPr bwMode="auto">
          <a:xfrm>
            <a:off x="1896733" y="3759478"/>
            <a:ext cx="272472" cy="271737"/>
          </a:xfrm>
          <a:custGeom>
            <a:avLst/>
            <a:gdLst>
              <a:gd name="T0" fmla="*/ 225 w 314"/>
              <a:gd name="T1" fmla="*/ 39 h 313"/>
              <a:gd name="T2" fmla="*/ 34 w 314"/>
              <a:gd name="T3" fmla="*/ 89 h 313"/>
              <a:gd name="T4" fmla="*/ 62 w 314"/>
              <a:gd name="T5" fmla="*/ 264 h 313"/>
              <a:gd name="T6" fmla="*/ 84 w 314"/>
              <a:gd name="T7" fmla="*/ 280 h 313"/>
              <a:gd name="T8" fmla="*/ 110 w 314"/>
              <a:gd name="T9" fmla="*/ 292 h 313"/>
              <a:gd name="T10" fmla="*/ 275 w 314"/>
              <a:gd name="T11" fmla="*/ 230 h 313"/>
              <a:gd name="T12" fmla="*/ 225 w 314"/>
              <a:gd name="T13" fmla="*/ 39 h 313"/>
              <a:gd name="T14" fmla="*/ 229 w 314"/>
              <a:gd name="T15" fmla="*/ 203 h 313"/>
              <a:gd name="T16" fmla="*/ 111 w 314"/>
              <a:gd name="T17" fmla="*/ 234 h 313"/>
              <a:gd name="T18" fmla="*/ 79 w 314"/>
              <a:gd name="T19" fmla="*/ 116 h 313"/>
              <a:gd name="T20" fmla="*/ 198 w 314"/>
              <a:gd name="T21" fmla="*/ 84 h 313"/>
              <a:gd name="T22" fmla="*/ 229 w 314"/>
              <a:gd name="T23" fmla="*/ 203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4" h="313">
                <a:moveTo>
                  <a:pt x="225" y="39"/>
                </a:moveTo>
                <a:cubicBezTo>
                  <a:pt x="158" y="0"/>
                  <a:pt x="72" y="23"/>
                  <a:pt x="34" y="89"/>
                </a:cubicBezTo>
                <a:cubicBezTo>
                  <a:pt x="0" y="148"/>
                  <a:pt x="13" y="221"/>
                  <a:pt x="62" y="264"/>
                </a:cubicBezTo>
                <a:cubicBezTo>
                  <a:pt x="69" y="270"/>
                  <a:pt x="76" y="275"/>
                  <a:pt x="84" y="280"/>
                </a:cubicBezTo>
                <a:cubicBezTo>
                  <a:pt x="92" y="285"/>
                  <a:pt x="101" y="289"/>
                  <a:pt x="110" y="292"/>
                </a:cubicBezTo>
                <a:cubicBezTo>
                  <a:pt x="171" y="313"/>
                  <a:pt x="241" y="288"/>
                  <a:pt x="275" y="230"/>
                </a:cubicBezTo>
                <a:cubicBezTo>
                  <a:pt x="314" y="163"/>
                  <a:pt x="291" y="77"/>
                  <a:pt x="225" y="39"/>
                </a:cubicBezTo>
                <a:close/>
                <a:moveTo>
                  <a:pt x="229" y="203"/>
                </a:moveTo>
                <a:cubicBezTo>
                  <a:pt x="205" y="244"/>
                  <a:pt x="152" y="259"/>
                  <a:pt x="111" y="234"/>
                </a:cubicBezTo>
                <a:cubicBezTo>
                  <a:pt x="69" y="210"/>
                  <a:pt x="55" y="157"/>
                  <a:pt x="79" y="116"/>
                </a:cubicBezTo>
                <a:cubicBezTo>
                  <a:pt x="103" y="74"/>
                  <a:pt x="157" y="60"/>
                  <a:pt x="198" y="84"/>
                </a:cubicBezTo>
                <a:cubicBezTo>
                  <a:pt x="239" y="108"/>
                  <a:pt x="254" y="162"/>
                  <a:pt x="229" y="2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59" name="Oval 635"/>
          <p:cNvSpPr>
            <a:spLocks noChangeArrowheads="1"/>
          </p:cNvSpPr>
          <p:nvPr/>
        </p:nvSpPr>
        <p:spPr bwMode="auto">
          <a:xfrm>
            <a:off x="2009468" y="3844671"/>
            <a:ext cx="43331" cy="4443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62" name="Freeform 636"/>
          <p:cNvSpPr/>
          <p:nvPr/>
        </p:nvSpPr>
        <p:spPr bwMode="auto">
          <a:xfrm>
            <a:off x="2031133" y="3893143"/>
            <a:ext cx="47003" cy="50308"/>
          </a:xfrm>
          <a:custGeom>
            <a:avLst/>
            <a:gdLst>
              <a:gd name="T0" fmla="*/ 13 w 54"/>
              <a:gd name="T1" fmla="*/ 0 h 58"/>
              <a:gd name="T2" fmla="*/ 0 w 54"/>
              <a:gd name="T3" fmla="*/ 11 h 58"/>
              <a:gd name="T4" fmla="*/ 13 w 54"/>
              <a:gd name="T5" fmla="*/ 40 h 58"/>
              <a:gd name="T6" fmla="*/ 0 w 54"/>
              <a:gd name="T7" fmla="*/ 58 h 58"/>
              <a:gd name="T8" fmla="*/ 4 w 54"/>
              <a:gd name="T9" fmla="*/ 58 h 58"/>
              <a:gd name="T10" fmla="*/ 44 w 54"/>
              <a:gd name="T11" fmla="*/ 16 h 58"/>
              <a:gd name="T12" fmla="*/ 13 w 54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8">
                <a:moveTo>
                  <a:pt x="13" y="0"/>
                </a:moveTo>
                <a:cubicBezTo>
                  <a:pt x="0" y="11"/>
                  <a:pt x="0" y="11"/>
                  <a:pt x="0" y="11"/>
                </a:cubicBezTo>
                <a:cubicBezTo>
                  <a:pt x="13" y="40"/>
                  <a:pt x="13" y="40"/>
                  <a:pt x="13" y="40"/>
                </a:cubicBezTo>
                <a:cubicBezTo>
                  <a:pt x="0" y="58"/>
                  <a:pt x="0" y="58"/>
                  <a:pt x="0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54" y="58"/>
                  <a:pt x="44" y="29"/>
                  <a:pt x="44" y="16"/>
                </a:cubicBezTo>
                <a:cubicBezTo>
                  <a:pt x="44" y="6"/>
                  <a:pt x="24" y="2"/>
                  <a:pt x="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65" name="Freeform 637"/>
          <p:cNvSpPr/>
          <p:nvPr/>
        </p:nvSpPr>
        <p:spPr bwMode="auto">
          <a:xfrm>
            <a:off x="1984497" y="3893143"/>
            <a:ext cx="46636" cy="50308"/>
          </a:xfrm>
          <a:custGeom>
            <a:avLst/>
            <a:gdLst>
              <a:gd name="T0" fmla="*/ 54 w 54"/>
              <a:gd name="T1" fmla="*/ 11 h 58"/>
              <a:gd name="T2" fmla="*/ 41 w 54"/>
              <a:gd name="T3" fmla="*/ 0 h 58"/>
              <a:gd name="T4" fmla="*/ 11 w 54"/>
              <a:gd name="T5" fmla="*/ 16 h 58"/>
              <a:gd name="T6" fmla="*/ 50 w 54"/>
              <a:gd name="T7" fmla="*/ 58 h 58"/>
              <a:gd name="T8" fmla="*/ 54 w 54"/>
              <a:gd name="T9" fmla="*/ 58 h 58"/>
              <a:gd name="T10" fmla="*/ 41 w 54"/>
              <a:gd name="T11" fmla="*/ 40 h 58"/>
              <a:gd name="T12" fmla="*/ 54 w 54"/>
              <a:gd name="T13" fmla="*/ 1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58">
                <a:moveTo>
                  <a:pt x="54" y="11"/>
                </a:moveTo>
                <a:cubicBezTo>
                  <a:pt x="41" y="0"/>
                  <a:pt x="41" y="0"/>
                  <a:pt x="41" y="0"/>
                </a:cubicBezTo>
                <a:cubicBezTo>
                  <a:pt x="30" y="2"/>
                  <a:pt x="11" y="6"/>
                  <a:pt x="11" y="16"/>
                </a:cubicBezTo>
                <a:cubicBezTo>
                  <a:pt x="11" y="29"/>
                  <a:pt x="0" y="58"/>
                  <a:pt x="50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41" y="40"/>
                  <a:pt x="41" y="40"/>
                  <a:pt x="41" y="40"/>
                </a:cubicBezTo>
                <a:lnTo>
                  <a:pt x="54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71" name="Freeform 638"/>
          <p:cNvSpPr/>
          <p:nvPr/>
        </p:nvSpPr>
        <p:spPr bwMode="auto">
          <a:xfrm>
            <a:off x="1872497" y="3996697"/>
            <a:ext cx="114570" cy="149088"/>
          </a:xfrm>
          <a:custGeom>
            <a:avLst/>
            <a:gdLst>
              <a:gd name="T0" fmla="*/ 85 w 132"/>
              <a:gd name="T1" fmla="*/ 0 h 172"/>
              <a:gd name="T2" fmla="*/ 12 w 132"/>
              <a:gd name="T3" fmla="*/ 125 h 172"/>
              <a:gd name="T4" fmla="*/ 25 w 132"/>
              <a:gd name="T5" fmla="*/ 158 h 172"/>
              <a:gd name="T6" fmla="*/ 58 w 132"/>
              <a:gd name="T7" fmla="*/ 156 h 172"/>
              <a:gd name="T8" fmla="*/ 132 w 132"/>
              <a:gd name="T9" fmla="*/ 28 h 172"/>
              <a:gd name="T10" fmla="*/ 105 w 132"/>
              <a:gd name="T11" fmla="*/ 19 h 172"/>
              <a:gd name="T12" fmla="*/ 85 w 132"/>
              <a:gd name="T13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2" h="172">
                <a:moveTo>
                  <a:pt x="85" y="0"/>
                </a:moveTo>
                <a:cubicBezTo>
                  <a:pt x="12" y="125"/>
                  <a:pt x="12" y="125"/>
                  <a:pt x="12" y="125"/>
                </a:cubicBezTo>
                <a:cubicBezTo>
                  <a:pt x="12" y="125"/>
                  <a:pt x="0" y="144"/>
                  <a:pt x="25" y="158"/>
                </a:cubicBezTo>
                <a:cubicBezTo>
                  <a:pt x="49" y="172"/>
                  <a:pt x="58" y="156"/>
                  <a:pt x="58" y="156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32" y="28"/>
                  <a:pt x="119" y="27"/>
                  <a:pt x="105" y="19"/>
                </a:cubicBezTo>
                <a:cubicBezTo>
                  <a:pt x="92" y="11"/>
                  <a:pt x="85" y="0"/>
                  <a:pt x="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noFill/>
              <a:latin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1758859" y="4595415"/>
            <a:ext cx="562384" cy="562384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81" name="Freeform 570"/>
          <p:cNvSpPr/>
          <p:nvPr/>
        </p:nvSpPr>
        <p:spPr bwMode="auto">
          <a:xfrm>
            <a:off x="1906074" y="4727463"/>
            <a:ext cx="299701" cy="298287"/>
          </a:xfrm>
          <a:custGeom>
            <a:avLst/>
            <a:gdLst>
              <a:gd name="T0" fmla="*/ 268 w 290"/>
              <a:gd name="T1" fmla="*/ 181 h 290"/>
              <a:gd name="T2" fmla="*/ 217 w 290"/>
              <a:gd name="T3" fmla="*/ 186 h 290"/>
              <a:gd name="T4" fmla="*/ 159 w 290"/>
              <a:gd name="T5" fmla="*/ 127 h 290"/>
              <a:gd name="T6" fmla="*/ 287 w 290"/>
              <a:gd name="T7" fmla="*/ 50 h 290"/>
              <a:gd name="T8" fmla="*/ 265 w 290"/>
              <a:gd name="T9" fmla="*/ 28 h 290"/>
              <a:gd name="T10" fmla="*/ 101 w 290"/>
              <a:gd name="T11" fmla="*/ 70 h 290"/>
              <a:gd name="T12" fmla="*/ 41 w 290"/>
              <a:gd name="T13" fmla="*/ 9 h 290"/>
              <a:gd name="T14" fmla="*/ 9 w 290"/>
              <a:gd name="T15" fmla="*/ 9 h 290"/>
              <a:gd name="T16" fmla="*/ 9 w 290"/>
              <a:gd name="T17" fmla="*/ 41 h 290"/>
              <a:gd name="T18" fmla="*/ 70 w 290"/>
              <a:gd name="T19" fmla="*/ 101 h 290"/>
              <a:gd name="T20" fmla="*/ 28 w 290"/>
              <a:gd name="T21" fmla="*/ 265 h 290"/>
              <a:gd name="T22" fmla="*/ 50 w 290"/>
              <a:gd name="T23" fmla="*/ 287 h 290"/>
              <a:gd name="T24" fmla="*/ 127 w 290"/>
              <a:gd name="T25" fmla="*/ 159 h 290"/>
              <a:gd name="T26" fmla="*/ 185 w 290"/>
              <a:gd name="T27" fmla="*/ 217 h 290"/>
              <a:gd name="T28" fmla="*/ 181 w 290"/>
              <a:gd name="T29" fmla="*/ 269 h 290"/>
              <a:gd name="T30" fmla="*/ 203 w 290"/>
              <a:gd name="T31" fmla="*/ 290 h 290"/>
              <a:gd name="T32" fmla="*/ 234 w 290"/>
              <a:gd name="T33" fmla="*/ 234 h 290"/>
              <a:gd name="T34" fmla="*/ 290 w 290"/>
              <a:gd name="T35" fmla="*/ 203 h 290"/>
              <a:gd name="T36" fmla="*/ 268 w 290"/>
              <a:gd name="T37" fmla="*/ 18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86" name="Text Placeholder 2"/>
          <p:cNvSpPr txBox="1"/>
          <p:nvPr/>
        </p:nvSpPr>
        <p:spPr>
          <a:xfrm>
            <a:off x="2467932" y="1819825"/>
            <a:ext cx="2382516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TextBox 61"/>
          <p:cNvSpPr txBox="1"/>
          <p:nvPr/>
        </p:nvSpPr>
        <p:spPr>
          <a:xfrm>
            <a:off x="2540160" y="2144536"/>
            <a:ext cx="275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4" name="Text Placeholder 2"/>
          <p:cNvSpPr txBox="1"/>
          <p:nvPr/>
        </p:nvSpPr>
        <p:spPr>
          <a:xfrm>
            <a:off x="2467932" y="2743801"/>
            <a:ext cx="2382516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TextBox 61"/>
          <p:cNvSpPr txBox="1"/>
          <p:nvPr/>
        </p:nvSpPr>
        <p:spPr>
          <a:xfrm>
            <a:off x="2540160" y="3068512"/>
            <a:ext cx="275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6" name="Text Placeholder 2"/>
          <p:cNvSpPr txBox="1"/>
          <p:nvPr/>
        </p:nvSpPr>
        <p:spPr>
          <a:xfrm>
            <a:off x="2467932" y="3667778"/>
            <a:ext cx="2382516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TextBox 61"/>
          <p:cNvSpPr txBox="1"/>
          <p:nvPr/>
        </p:nvSpPr>
        <p:spPr>
          <a:xfrm>
            <a:off x="2540160" y="3992489"/>
            <a:ext cx="275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0" name="Text Placeholder 2"/>
          <p:cNvSpPr txBox="1"/>
          <p:nvPr/>
        </p:nvSpPr>
        <p:spPr>
          <a:xfrm>
            <a:off x="2467932" y="4591756"/>
            <a:ext cx="2382516" cy="324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TextBox 61"/>
          <p:cNvSpPr txBox="1"/>
          <p:nvPr/>
        </p:nvSpPr>
        <p:spPr>
          <a:xfrm>
            <a:off x="2540160" y="4916467"/>
            <a:ext cx="27560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点击此出编辑文幸运日素材 淘宝店：</a:t>
            </a:r>
            <a:r>
              <a:rPr lang="en-US" altLang="zh-CN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rgbClr val="FBAE0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rgbClr val="FBAE0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rgbClr val="1F2B37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rgbClr val="FBAE03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F2B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6096000" y="1240155"/>
            <a:ext cx="0" cy="49074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703385" y="1519311"/>
            <a:ext cx="1322363" cy="1322363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03385" y="3429000"/>
            <a:ext cx="5392615" cy="0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703385" y="4127110"/>
            <a:ext cx="1322363" cy="1322363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图表 13"/>
          <p:cNvGraphicFramePr/>
          <p:nvPr/>
        </p:nvGraphicFramePr>
        <p:xfrm>
          <a:off x="2152357" y="1505244"/>
          <a:ext cx="4192172" cy="1560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/>
          <p:cNvGraphicFramePr/>
          <p:nvPr/>
        </p:nvGraphicFramePr>
        <p:xfrm>
          <a:off x="2138290" y="4007974"/>
          <a:ext cx="3957710" cy="1560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Freeform 5"/>
          <p:cNvSpPr/>
          <p:nvPr/>
        </p:nvSpPr>
        <p:spPr bwMode="auto">
          <a:xfrm>
            <a:off x="1029431" y="2087769"/>
            <a:ext cx="99640" cy="343209"/>
          </a:xfrm>
          <a:custGeom>
            <a:avLst/>
            <a:gdLst>
              <a:gd name="T0" fmla="*/ 0 w 27"/>
              <a:gd name="T1" fmla="*/ 14 h 93"/>
              <a:gd name="T2" fmla="*/ 0 w 27"/>
              <a:gd name="T3" fmla="*/ 93 h 93"/>
              <a:gd name="T4" fmla="*/ 27 w 27"/>
              <a:gd name="T5" fmla="*/ 93 h 93"/>
              <a:gd name="T6" fmla="*/ 27 w 27"/>
              <a:gd name="T7" fmla="*/ 0 h 93"/>
              <a:gd name="T8" fmla="*/ 5 w 27"/>
              <a:gd name="T9" fmla="*/ 22 h 93"/>
              <a:gd name="T10" fmla="*/ 0 w 27"/>
              <a:gd name="T11" fmla="*/ 1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93">
                <a:moveTo>
                  <a:pt x="0" y="14"/>
                </a:moveTo>
                <a:lnTo>
                  <a:pt x="0" y="93"/>
                </a:lnTo>
                <a:lnTo>
                  <a:pt x="27" y="93"/>
                </a:lnTo>
                <a:lnTo>
                  <a:pt x="27" y="0"/>
                </a:lnTo>
                <a:lnTo>
                  <a:pt x="5" y="22"/>
                </a:lnTo>
                <a:lnTo>
                  <a:pt x="0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6"/>
          <p:cNvSpPr/>
          <p:nvPr/>
        </p:nvSpPr>
        <p:spPr bwMode="auto">
          <a:xfrm>
            <a:off x="1210262" y="2013961"/>
            <a:ext cx="110712" cy="417017"/>
          </a:xfrm>
          <a:custGeom>
            <a:avLst/>
            <a:gdLst>
              <a:gd name="T0" fmla="*/ 0 w 30"/>
              <a:gd name="T1" fmla="*/ 0 h 113"/>
              <a:gd name="T2" fmla="*/ 0 w 30"/>
              <a:gd name="T3" fmla="*/ 113 h 113"/>
              <a:gd name="T4" fmla="*/ 30 w 30"/>
              <a:gd name="T5" fmla="*/ 113 h 113"/>
              <a:gd name="T6" fmla="*/ 30 w 30"/>
              <a:gd name="T7" fmla="*/ 29 h 113"/>
              <a:gd name="T8" fmla="*/ 0 w 30"/>
              <a:gd name="T9" fmla="*/ 0 h 113"/>
              <a:gd name="T10" fmla="*/ 0 w 30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" h="113">
                <a:moveTo>
                  <a:pt x="0" y="0"/>
                </a:moveTo>
                <a:lnTo>
                  <a:pt x="0" y="113"/>
                </a:lnTo>
                <a:lnTo>
                  <a:pt x="30" y="113"/>
                </a:lnTo>
                <a:lnTo>
                  <a:pt x="30" y="2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7"/>
          <p:cNvSpPr/>
          <p:nvPr/>
        </p:nvSpPr>
        <p:spPr bwMode="auto">
          <a:xfrm>
            <a:off x="1383710" y="2113601"/>
            <a:ext cx="107021" cy="317375"/>
          </a:xfrm>
          <a:custGeom>
            <a:avLst/>
            <a:gdLst>
              <a:gd name="T0" fmla="*/ 0 w 29"/>
              <a:gd name="T1" fmla="*/ 20 h 86"/>
              <a:gd name="T2" fmla="*/ 0 w 29"/>
              <a:gd name="T3" fmla="*/ 86 h 86"/>
              <a:gd name="T4" fmla="*/ 29 w 29"/>
              <a:gd name="T5" fmla="*/ 86 h 86"/>
              <a:gd name="T6" fmla="*/ 29 w 29"/>
              <a:gd name="T7" fmla="*/ 0 h 86"/>
              <a:gd name="T8" fmla="*/ 5 w 29"/>
              <a:gd name="T9" fmla="*/ 25 h 86"/>
              <a:gd name="T10" fmla="*/ 0 w 29"/>
              <a:gd name="T11" fmla="*/ 2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86">
                <a:moveTo>
                  <a:pt x="0" y="20"/>
                </a:moveTo>
                <a:lnTo>
                  <a:pt x="0" y="86"/>
                </a:lnTo>
                <a:lnTo>
                  <a:pt x="29" y="86"/>
                </a:lnTo>
                <a:lnTo>
                  <a:pt x="29" y="0"/>
                </a:lnTo>
                <a:lnTo>
                  <a:pt x="5" y="25"/>
                </a:lnTo>
                <a:lnTo>
                  <a:pt x="0" y="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8"/>
          <p:cNvSpPr/>
          <p:nvPr/>
        </p:nvSpPr>
        <p:spPr bwMode="auto">
          <a:xfrm>
            <a:off x="1571922" y="1958604"/>
            <a:ext cx="110712" cy="472372"/>
          </a:xfrm>
          <a:custGeom>
            <a:avLst/>
            <a:gdLst>
              <a:gd name="T0" fmla="*/ 20 w 30"/>
              <a:gd name="T1" fmla="*/ 0 h 128"/>
              <a:gd name="T2" fmla="*/ 0 w 30"/>
              <a:gd name="T3" fmla="*/ 20 h 128"/>
              <a:gd name="T4" fmla="*/ 0 w 30"/>
              <a:gd name="T5" fmla="*/ 128 h 128"/>
              <a:gd name="T6" fmla="*/ 30 w 30"/>
              <a:gd name="T7" fmla="*/ 128 h 128"/>
              <a:gd name="T8" fmla="*/ 30 w 30"/>
              <a:gd name="T9" fmla="*/ 17 h 128"/>
              <a:gd name="T10" fmla="*/ 20 w 30"/>
              <a:gd name="T11" fmla="*/ 17 h 128"/>
              <a:gd name="T12" fmla="*/ 20 w 30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128">
                <a:moveTo>
                  <a:pt x="20" y="0"/>
                </a:moveTo>
                <a:lnTo>
                  <a:pt x="0" y="20"/>
                </a:lnTo>
                <a:lnTo>
                  <a:pt x="0" y="128"/>
                </a:lnTo>
                <a:lnTo>
                  <a:pt x="30" y="128"/>
                </a:lnTo>
                <a:lnTo>
                  <a:pt x="30" y="17"/>
                </a:lnTo>
                <a:lnTo>
                  <a:pt x="20" y="17"/>
                </a:ln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9"/>
          <p:cNvSpPr/>
          <p:nvPr/>
        </p:nvSpPr>
        <p:spPr bwMode="auto">
          <a:xfrm>
            <a:off x="992529" y="1814679"/>
            <a:ext cx="715937" cy="335828"/>
          </a:xfrm>
          <a:custGeom>
            <a:avLst/>
            <a:gdLst>
              <a:gd name="T0" fmla="*/ 152 w 194"/>
              <a:gd name="T1" fmla="*/ 0 h 91"/>
              <a:gd name="T2" fmla="*/ 152 w 194"/>
              <a:gd name="T3" fmla="*/ 7 h 91"/>
              <a:gd name="T4" fmla="*/ 170 w 194"/>
              <a:gd name="T5" fmla="*/ 7 h 91"/>
              <a:gd name="T6" fmla="*/ 113 w 194"/>
              <a:gd name="T7" fmla="*/ 64 h 91"/>
              <a:gd name="T8" fmla="*/ 59 w 194"/>
              <a:gd name="T9" fmla="*/ 10 h 91"/>
              <a:gd name="T10" fmla="*/ 0 w 194"/>
              <a:gd name="T11" fmla="*/ 69 h 91"/>
              <a:gd name="T12" fmla="*/ 13 w 194"/>
              <a:gd name="T13" fmla="*/ 81 h 91"/>
              <a:gd name="T14" fmla="*/ 59 w 194"/>
              <a:gd name="T15" fmla="*/ 37 h 91"/>
              <a:gd name="T16" fmla="*/ 113 w 194"/>
              <a:gd name="T17" fmla="*/ 91 h 91"/>
              <a:gd name="T18" fmla="*/ 184 w 194"/>
              <a:gd name="T19" fmla="*/ 22 h 91"/>
              <a:gd name="T20" fmla="*/ 184 w 194"/>
              <a:gd name="T21" fmla="*/ 44 h 91"/>
              <a:gd name="T22" fmla="*/ 194 w 194"/>
              <a:gd name="T23" fmla="*/ 44 h 91"/>
              <a:gd name="T24" fmla="*/ 194 w 194"/>
              <a:gd name="T25" fmla="*/ 0 h 91"/>
              <a:gd name="T26" fmla="*/ 152 w 194"/>
              <a:gd name="T2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4" h="91">
                <a:moveTo>
                  <a:pt x="152" y="0"/>
                </a:moveTo>
                <a:lnTo>
                  <a:pt x="152" y="7"/>
                </a:lnTo>
                <a:lnTo>
                  <a:pt x="170" y="7"/>
                </a:lnTo>
                <a:lnTo>
                  <a:pt x="113" y="64"/>
                </a:lnTo>
                <a:lnTo>
                  <a:pt x="59" y="10"/>
                </a:lnTo>
                <a:lnTo>
                  <a:pt x="0" y="69"/>
                </a:lnTo>
                <a:lnTo>
                  <a:pt x="13" y="81"/>
                </a:lnTo>
                <a:lnTo>
                  <a:pt x="59" y="37"/>
                </a:lnTo>
                <a:lnTo>
                  <a:pt x="113" y="91"/>
                </a:lnTo>
                <a:lnTo>
                  <a:pt x="184" y="22"/>
                </a:lnTo>
                <a:lnTo>
                  <a:pt x="184" y="44"/>
                </a:lnTo>
                <a:lnTo>
                  <a:pt x="194" y="44"/>
                </a:lnTo>
                <a:lnTo>
                  <a:pt x="194" y="0"/>
                </a:lnTo>
                <a:lnTo>
                  <a:pt x="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13"/>
          <p:cNvSpPr/>
          <p:nvPr/>
        </p:nvSpPr>
        <p:spPr bwMode="auto">
          <a:xfrm>
            <a:off x="969958" y="4380505"/>
            <a:ext cx="664661" cy="667985"/>
          </a:xfrm>
          <a:custGeom>
            <a:avLst/>
            <a:gdLst>
              <a:gd name="T0" fmla="*/ 41 w 82"/>
              <a:gd name="T1" fmla="*/ 68 h 83"/>
              <a:gd name="T2" fmla="*/ 14 w 82"/>
              <a:gd name="T3" fmla="*/ 41 h 83"/>
              <a:gd name="T4" fmla="*/ 41 w 82"/>
              <a:gd name="T5" fmla="*/ 15 h 83"/>
              <a:gd name="T6" fmla="*/ 68 w 82"/>
              <a:gd name="T7" fmla="*/ 41 h 83"/>
              <a:gd name="T8" fmla="*/ 64 w 82"/>
              <a:gd name="T9" fmla="*/ 55 h 83"/>
              <a:gd name="T10" fmla="*/ 75 w 82"/>
              <a:gd name="T11" fmla="*/ 65 h 83"/>
              <a:gd name="T12" fmla="*/ 82 w 82"/>
              <a:gd name="T13" fmla="*/ 42 h 83"/>
              <a:gd name="T14" fmla="*/ 41 w 82"/>
              <a:gd name="T15" fmla="*/ 0 h 83"/>
              <a:gd name="T16" fmla="*/ 0 w 82"/>
              <a:gd name="T17" fmla="*/ 42 h 83"/>
              <a:gd name="T18" fmla="*/ 41 w 82"/>
              <a:gd name="T19" fmla="*/ 83 h 83"/>
              <a:gd name="T20" fmla="*/ 67 w 82"/>
              <a:gd name="T21" fmla="*/ 74 h 83"/>
              <a:gd name="T22" fmla="*/ 56 w 82"/>
              <a:gd name="T23" fmla="*/ 63 h 83"/>
              <a:gd name="T24" fmla="*/ 41 w 82"/>
              <a:gd name="T25" fmla="*/ 68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2" h="83">
                <a:moveTo>
                  <a:pt x="41" y="68"/>
                </a:moveTo>
                <a:cubicBezTo>
                  <a:pt x="26" y="68"/>
                  <a:pt x="14" y="56"/>
                  <a:pt x="14" y="41"/>
                </a:cubicBezTo>
                <a:cubicBezTo>
                  <a:pt x="14" y="27"/>
                  <a:pt x="26" y="15"/>
                  <a:pt x="41" y="15"/>
                </a:cubicBezTo>
                <a:cubicBezTo>
                  <a:pt x="56" y="15"/>
                  <a:pt x="68" y="27"/>
                  <a:pt x="68" y="41"/>
                </a:cubicBezTo>
                <a:cubicBezTo>
                  <a:pt x="68" y="46"/>
                  <a:pt x="67" y="51"/>
                  <a:pt x="64" y="55"/>
                </a:cubicBezTo>
                <a:cubicBezTo>
                  <a:pt x="75" y="65"/>
                  <a:pt x="75" y="65"/>
                  <a:pt x="75" y="65"/>
                </a:cubicBezTo>
                <a:cubicBezTo>
                  <a:pt x="79" y="58"/>
                  <a:pt x="82" y="50"/>
                  <a:pt x="82" y="42"/>
                </a:cubicBezTo>
                <a:cubicBezTo>
                  <a:pt x="82" y="19"/>
                  <a:pt x="64" y="0"/>
                  <a:pt x="41" y="0"/>
                </a:cubicBezTo>
                <a:cubicBezTo>
                  <a:pt x="18" y="0"/>
                  <a:pt x="0" y="19"/>
                  <a:pt x="0" y="42"/>
                </a:cubicBezTo>
                <a:cubicBezTo>
                  <a:pt x="0" y="64"/>
                  <a:pt x="18" y="83"/>
                  <a:pt x="41" y="83"/>
                </a:cubicBezTo>
                <a:cubicBezTo>
                  <a:pt x="51" y="83"/>
                  <a:pt x="60" y="79"/>
                  <a:pt x="67" y="74"/>
                </a:cubicBezTo>
                <a:cubicBezTo>
                  <a:pt x="56" y="63"/>
                  <a:pt x="56" y="63"/>
                  <a:pt x="56" y="63"/>
                </a:cubicBezTo>
                <a:cubicBezTo>
                  <a:pt x="52" y="66"/>
                  <a:pt x="47" y="68"/>
                  <a:pt x="41" y="6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14"/>
          <p:cNvSpPr/>
          <p:nvPr/>
        </p:nvSpPr>
        <p:spPr bwMode="auto">
          <a:xfrm>
            <a:off x="1189296" y="4599843"/>
            <a:ext cx="219338" cy="222662"/>
          </a:xfrm>
          <a:custGeom>
            <a:avLst/>
            <a:gdLst>
              <a:gd name="T0" fmla="*/ 10 w 27"/>
              <a:gd name="T1" fmla="*/ 6 h 28"/>
              <a:gd name="T2" fmla="*/ 11 w 27"/>
              <a:gd name="T3" fmla="*/ 6 h 28"/>
              <a:gd name="T4" fmla="*/ 11 w 27"/>
              <a:gd name="T5" fmla="*/ 6 h 28"/>
              <a:gd name="T6" fmla="*/ 11 w 27"/>
              <a:gd name="T7" fmla="*/ 6 h 28"/>
              <a:gd name="T8" fmla="*/ 11 w 27"/>
              <a:gd name="T9" fmla="*/ 6 h 28"/>
              <a:gd name="T10" fmla="*/ 27 w 27"/>
              <a:gd name="T11" fmla="*/ 11 h 28"/>
              <a:gd name="T12" fmla="*/ 14 w 27"/>
              <a:gd name="T13" fmla="*/ 0 h 28"/>
              <a:gd name="T14" fmla="*/ 0 w 27"/>
              <a:gd name="T15" fmla="*/ 15 h 28"/>
              <a:gd name="T16" fmla="*/ 13 w 27"/>
              <a:gd name="T17" fmla="*/ 28 h 28"/>
              <a:gd name="T18" fmla="*/ 7 w 27"/>
              <a:gd name="T19" fmla="*/ 10 h 28"/>
              <a:gd name="T20" fmla="*/ 7 w 27"/>
              <a:gd name="T21" fmla="*/ 10 h 28"/>
              <a:gd name="T22" fmla="*/ 7 w 27"/>
              <a:gd name="T23" fmla="*/ 10 h 28"/>
              <a:gd name="T24" fmla="*/ 8 w 27"/>
              <a:gd name="T25" fmla="*/ 7 h 28"/>
              <a:gd name="T26" fmla="*/ 10 w 27"/>
              <a:gd name="T27" fmla="*/ 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" h="28">
                <a:moveTo>
                  <a:pt x="10" y="6"/>
                </a:move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27" y="11"/>
                  <a:pt x="27" y="11"/>
                  <a:pt x="27" y="11"/>
                </a:cubicBezTo>
                <a:cubicBezTo>
                  <a:pt x="26" y="5"/>
                  <a:pt x="20" y="0"/>
                  <a:pt x="14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22"/>
                  <a:pt x="6" y="28"/>
                  <a:pt x="13" y="28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8"/>
                  <a:pt x="8" y="7"/>
                </a:cubicBezTo>
                <a:cubicBezTo>
                  <a:pt x="9" y="6"/>
                  <a:pt x="9" y="6"/>
                  <a:pt x="10" y="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15"/>
          <p:cNvSpPr/>
          <p:nvPr/>
        </p:nvSpPr>
        <p:spPr bwMode="auto">
          <a:xfrm>
            <a:off x="1262409" y="4662987"/>
            <a:ext cx="535053" cy="525082"/>
          </a:xfrm>
          <a:custGeom>
            <a:avLst/>
            <a:gdLst>
              <a:gd name="T0" fmla="*/ 51 w 66"/>
              <a:gd name="T1" fmla="*/ 40 h 65"/>
              <a:gd name="T2" fmla="*/ 48 w 66"/>
              <a:gd name="T3" fmla="*/ 43 h 65"/>
              <a:gd name="T4" fmla="*/ 15 w 66"/>
              <a:gd name="T5" fmla="*/ 10 h 65"/>
              <a:gd name="T6" fmla="*/ 24 w 66"/>
              <a:gd name="T7" fmla="*/ 7 h 65"/>
              <a:gd name="T8" fmla="*/ 24 w 66"/>
              <a:gd name="T9" fmla="*/ 7 h 65"/>
              <a:gd name="T10" fmla="*/ 24 w 66"/>
              <a:gd name="T11" fmla="*/ 7 h 65"/>
              <a:gd name="T12" fmla="*/ 24 w 66"/>
              <a:gd name="T13" fmla="*/ 6 h 65"/>
              <a:gd name="T14" fmla="*/ 1 w 66"/>
              <a:gd name="T15" fmla="*/ 0 h 65"/>
              <a:gd name="T16" fmla="*/ 1 w 66"/>
              <a:gd name="T17" fmla="*/ 0 h 65"/>
              <a:gd name="T18" fmla="*/ 0 w 66"/>
              <a:gd name="T19" fmla="*/ 1 h 65"/>
              <a:gd name="T20" fmla="*/ 8 w 66"/>
              <a:gd name="T21" fmla="*/ 24 h 65"/>
              <a:gd name="T22" fmla="*/ 8 w 66"/>
              <a:gd name="T23" fmla="*/ 24 h 65"/>
              <a:gd name="T24" fmla="*/ 9 w 66"/>
              <a:gd name="T25" fmla="*/ 24 h 65"/>
              <a:gd name="T26" fmla="*/ 11 w 66"/>
              <a:gd name="T27" fmla="*/ 15 h 65"/>
              <a:gd name="T28" fmla="*/ 44 w 66"/>
              <a:gd name="T29" fmla="*/ 47 h 65"/>
              <a:gd name="T30" fmla="*/ 41 w 66"/>
              <a:gd name="T31" fmla="*/ 49 h 65"/>
              <a:gd name="T32" fmla="*/ 57 w 66"/>
              <a:gd name="T33" fmla="*/ 65 h 65"/>
              <a:gd name="T34" fmla="*/ 58 w 66"/>
              <a:gd name="T35" fmla="*/ 57 h 65"/>
              <a:gd name="T36" fmla="*/ 66 w 66"/>
              <a:gd name="T37" fmla="*/ 55 h 65"/>
              <a:gd name="T38" fmla="*/ 51 w 66"/>
              <a:gd name="T39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6" h="65">
                <a:moveTo>
                  <a:pt x="51" y="40"/>
                </a:moveTo>
                <a:cubicBezTo>
                  <a:pt x="48" y="43"/>
                  <a:pt x="48" y="43"/>
                  <a:pt x="48" y="43"/>
                </a:cubicBezTo>
                <a:cubicBezTo>
                  <a:pt x="15" y="10"/>
                  <a:pt x="15" y="10"/>
                  <a:pt x="15" y="10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6"/>
                  <a:pt x="24" y="6"/>
                  <a:pt x="24" y="6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11" y="15"/>
                  <a:pt x="11" y="15"/>
                  <a:pt x="11" y="15"/>
                </a:cubicBezTo>
                <a:cubicBezTo>
                  <a:pt x="44" y="47"/>
                  <a:pt x="44" y="47"/>
                  <a:pt x="44" y="47"/>
                </a:cubicBezTo>
                <a:cubicBezTo>
                  <a:pt x="41" y="49"/>
                  <a:pt x="41" y="49"/>
                  <a:pt x="41" y="49"/>
                </a:cubicBezTo>
                <a:cubicBezTo>
                  <a:pt x="57" y="65"/>
                  <a:pt x="57" y="65"/>
                  <a:pt x="57" y="65"/>
                </a:cubicBezTo>
                <a:cubicBezTo>
                  <a:pt x="58" y="57"/>
                  <a:pt x="58" y="57"/>
                  <a:pt x="58" y="57"/>
                </a:cubicBezTo>
                <a:cubicBezTo>
                  <a:pt x="66" y="55"/>
                  <a:pt x="66" y="55"/>
                  <a:pt x="66" y="55"/>
                </a:cubicBezTo>
                <a:lnTo>
                  <a:pt x="51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53175" y="2185731"/>
            <a:ext cx="4281714" cy="464457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46663" y="2247807"/>
            <a:ext cx="438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51"/>
          <p:cNvSpPr txBox="1"/>
          <p:nvPr/>
        </p:nvSpPr>
        <p:spPr>
          <a:xfrm>
            <a:off x="6872383" y="3036811"/>
            <a:ext cx="42084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标题数字等都可以通过点击和重新输入进行更改，顶部“开始”面板中可以对字体、字号、颜色、行距等进行修改。幸运日素材 淘宝店：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 rot="16200000">
            <a:off x="2468116" y="3089863"/>
            <a:ext cx="808265" cy="818922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2948218" y="2909114"/>
            <a:ext cx="1169758" cy="818922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3427864" y="2727912"/>
            <a:ext cx="1532164" cy="818922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324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17" name="Right Arrow 16"/>
          <p:cNvSpPr/>
          <p:nvPr/>
        </p:nvSpPr>
        <p:spPr>
          <a:xfrm rot="16200000">
            <a:off x="3866463" y="2505662"/>
            <a:ext cx="1976662" cy="818922"/>
          </a:xfrm>
          <a:prstGeom prst="rightArrow">
            <a:avLst>
              <a:gd name="adj1" fmla="val 69500"/>
              <a:gd name="adj2" fmla="val 50750"/>
            </a:avLst>
          </a:prstGeom>
          <a:solidFill>
            <a:srgbClr val="466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050336" y="3362806"/>
            <a:ext cx="4284133" cy="1255184"/>
          </a:xfrm>
          <a:custGeom>
            <a:avLst/>
            <a:gdLst>
              <a:gd name="T0" fmla="*/ 5123 w 5292"/>
              <a:gd name="T1" fmla="*/ 605 h 1548"/>
              <a:gd name="T2" fmla="*/ 1810 w 5292"/>
              <a:gd name="T3" fmla="*/ 605 h 1548"/>
              <a:gd name="T4" fmla="*/ 1695 w 5292"/>
              <a:gd name="T5" fmla="*/ 492 h 1548"/>
              <a:gd name="T6" fmla="*/ 1495 w 5292"/>
              <a:gd name="T7" fmla="*/ 492 h 1548"/>
              <a:gd name="T8" fmla="*/ 775 w 5292"/>
              <a:gd name="T9" fmla="*/ 0 h 1548"/>
              <a:gd name="T10" fmla="*/ 0 w 5292"/>
              <a:gd name="T11" fmla="*/ 774 h 1548"/>
              <a:gd name="T12" fmla="*/ 775 w 5292"/>
              <a:gd name="T13" fmla="*/ 1548 h 1548"/>
              <a:gd name="T14" fmla="*/ 1495 w 5292"/>
              <a:gd name="T15" fmla="*/ 1057 h 1548"/>
              <a:gd name="T16" fmla="*/ 1695 w 5292"/>
              <a:gd name="T17" fmla="*/ 1057 h 1548"/>
              <a:gd name="T18" fmla="*/ 1810 w 5292"/>
              <a:gd name="T19" fmla="*/ 944 h 1548"/>
              <a:gd name="T20" fmla="*/ 5123 w 5292"/>
              <a:gd name="T21" fmla="*/ 944 h 1548"/>
              <a:gd name="T22" fmla="*/ 5292 w 5292"/>
              <a:gd name="T23" fmla="*/ 774 h 1548"/>
              <a:gd name="T24" fmla="*/ 5123 w 5292"/>
              <a:gd name="T25" fmla="*/ 605 h 1548"/>
              <a:gd name="T26" fmla="*/ 461 w 5292"/>
              <a:gd name="T27" fmla="*/ 970 h 1548"/>
              <a:gd name="T28" fmla="*/ 266 w 5292"/>
              <a:gd name="T29" fmla="*/ 774 h 1548"/>
              <a:gd name="T30" fmla="*/ 461 w 5292"/>
              <a:gd name="T31" fmla="*/ 579 h 1548"/>
              <a:gd name="T32" fmla="*/ 657 w 5292"/>
              <a:gd name="T33" fmla="*/ 774 h 1548"/>
              <a:gd name="T34" fmla="*/ 461 w 5292"/>
              <a:gd name="T35" fmla="*/ 970 h 1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292" h="1548">
                <a:moveTo>
                  <a:pt x="5123" y="605"/>
                </a:moveTo>
                <a:cubicBezTo>
                  <a:pt x="1810" y="605"/>
                  <a:pt x="1810" y="605"/>
                  <a:pt x="1810" y="605"/>
                </a:cubicBezTo>
                <a:cubicBezTo>
                  <a:pt x="1809" y="542"/>
                  <a:pt x="1758" y="492"/>
                  <a:pt x="1695" y="492"/>
                </a:cubicBezTo>
                <a:cubicBezTo>
                  <a:pt x="1495" y="492"/>
                  <a:pt x="1495" y="492"/>
                  <a:pt x="1495" y="492"/>
                </a:cubicBezTo>
                <a:cubicBezTo>
                  <a:pt x="1383" y="204"/>
                  <a:pt x="1102" y="0"/>
                  <a:pt x="775" y="0"/>
                </a:cubicBezTo>
                <a:cubicBezTo>
                  <a:pt x="347" y="0"/>
                  <a:pt x="0" y="347"/>
                  <a:pt x="0" y="774"/>
                </a:cubicBezTo>
                <a:cubicBezTo>
                  <a:pt x="0" y="1202"/>
                  <a:pt x="347" y="1548"/>
                  <a:pt x="775" y="1548"/>
                </a:cubicBezTo>
                <a:cubicBezTo>
                  <a:pt x="1102" y="1548"/>
                  <a:pt x="1383" y="1345"/>
                  <a:pt x="1495" y="1057"/>
                </a:cubicBezTo>
                <a:cubicBezTo>
                  <a:pt x="1695" y="1057"/>
                  <a:pt x="1695" y="1057"/>
                  <a:pt x="1695" y="1057"/>
                </a:cubicBezTo>
                <a:cubicBezTo>
                  <a:pt x="1758" y="1057"/>
                  <a:pt x="1809" y="1006"/>
                  <a:pt x="1810" y="944"/>
                </a:cubicBezTo>
                <a:cubicBezTo>
                  <a:pt x="5123" y="944"/>
                  <a:pt x="5123" y="944"/>
                  <a:pt x="5123" y="944"/>
                </a:cubicBezTo>
                <a:cubicBezTo>
                  <a:pt x="5217" y="944"/>
                  <a:pt x="5292" y="868"/>
                  <a:pt x="5292" y="774"/>
                </a:cubicBezTo>
                <a:cubicBezTo>
                  <a:pt x="5292" y="681"/>
                  <a:pt x="5217" y="605"/>
                  <a:pt x="5123" y="605"/>
                </a:cubicBezTo>
                <a:close/>
                <a:moveTo>
                  <a:pt x="461" y="970"/>
                </a:moveTo>
                <a:cubicBezTo>
                  <a:pt x="353" y="970"/>
                  <a:pt x="266" y="882"/>
                  <a:pt x="266" y="774"/>
                </a:cubicBezTo>
                <a:cubicBezTo>
                  <a:pt x="266" y="666"/>
                  <a:pt x="353" y="579"/>
                  <a:pt x="461" y="579"/>
                </a:cubicBezTo>
                <a:cubicBezTo>
                  <a:pt x="569" y="579"/>
                  <a:pt x="657" y="666"/>
                  <a:pt x="657" y="774"/>
                </a:cubicBezTo>
                <a:cubicBezTo>
                  <a:pt x="657" y="882"/>
                  <a:pt x="569" y="970"/>
                  <a:pt x="461" y="970"/>
                </a:cubicBezTo>
                <a:close/>
              </a:path>
            </a:pathLst>
          </a:custGeom>
          <a:solidFill>
            <a:srgbClr val="1F2B37"/>
          </a:solidFill>
          <a:ln w="12700">
            <a:solidFill>
              <a:schemeClr val="bg1"/>
            </a:solidFill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6832" y="3454409"/>
            <a:ext cx="36658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47680" y="3087527"/>
            <a:ext cx="36658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08528" y="2713383"/>
            <a:ext cx="36658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1499" y="2269141"/>
            <a:ext cx="36658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096000" y="1817689"/>
            <a:ext cx="0" cy="3657600"/>
          </a:xfrm>
          <a:prstGeom prst="line">
            <a:avLst/>
          </a:prstGeom>
          <a:ln w="9525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48838" y="1822036"/>
            <a:ext cx="477054" cy="477054"/>
            <a:chOff x="5061629" y="1546310"/>
            <a:chExt cx="357790" cy="357790"/>
          </a:xfrm>
        </p:grpSpPr>
        <p:sp>
          <p:nvSpPr>
            <p:cNvPr id="26" name="Oval 25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rgbClr val="1F2B3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96929" y="1627065"/>
              <a:ext cx="280805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48838" y="2840325"/>
            <a:ext cx="477054" cy="477054"/>
            <a:chOff x="5061629" y="2310027"/>
            <a:chExt cx="357790" cy="357790"/>
          </a:xfrm>
        </p:grpSpPr>
        <p:sp>
          <p:nvSpPr>
            <p:cNvPr id="31" name="Oval 30"/>
            <p:cNvSpPr/>
            <p:nvPr/>
          </p:nvSpPr>
          <p:spPr>
            <a:xfrm>
              <a:off x="5061629" y="2310027"/>
              <a:ext cx="357790" cy="357790"/>
            </a:xfrm>
            <a:prstGeom prst="ellipse">
              <a:avLst/>
            </a:prstGeom>
            <a:solidFill>
              <a:srgbClr val="1F2B3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96929" y="2390782"/>
              <a:ext cx="280805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48838" y="4876903"/>
            <a:ext cx="477054" cy="477054"/>
            <a:chOff x="5061629" y="3837460"/>
            <a:chExt cx="357790" cy="357790"/>
          </a:xfrm>
        </p:grpSpPr>
        <p:sp>
          <p:nvSpPr>
            <p:cNvPr id="36" name="Oval 35"/>
            <p:cNvSpPr/>
            <p:nvPr/>
          </p:nvSpPr>
          <p:spPr>
            <a:xfrm>
              <a:off x="5061629" y="3837460"/>
              <a:ext cx="357790" cy="357790"/>
            </a:xfrm>
            <a:prstGeom prst="ellipse">
              <a:avLst/>
            </a:prstGeom>
            <a:solidFill>
              <a:srgbClr val="1F2B3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96929" y="3918215"/>
              <a:ext cx="280805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48838" y="3858615"/>
            <a:ext cx="477054" cy="477054"/>
            <a:chOff x="5061629" y="3073744"/>
            <a:chExt cx="357790" cy="357790"/>
          </a:xfrm>
        </p:grpSpPr>
        <p:sp>
          <p:nvSpPr>
            <p:cNvPr id="41" name="Oval 40"/>
            <p:cNvSpPr/>
            <p:nvPr/>
          </p:nvSpPr>
          <p:spPr>
            <a:xfrm>
              <a:off x="5061629" y="3073744"/>
              <a:ext cx="357790" cy="357790"/>
            </a:xfrm>
            <a:prstGeom prst="ellipse">
              <a:avLst/>
            </a:prstGeom>
            <a:solidFill>
              <a:srgbClr val="1F2B3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96929" y="3154499"/>
              <a:ext cx="280805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cap="all" spc="27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03</a:t>
              </a:r>
            </a:p>
          </p:txBody>
        </p:sp>
      </p:grpSp>
      <p:sp>
        <p:nvSpPr>
          <p:cNvPr id="43" name="TextBox 51"/>
          <p:cNvSpPr txBox="1"/>
          <p:nvPr/>
        </p:nvSpPr>
        <p:spPr>
          <a:xfrm>
            <a:off x="1004083" y="4763059"/>
            <a:ext cx="455525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</a:p>
        </p:txBody>
      </p:sp>
      <p:sp>
        <p:nvSpPr>
          <p:cNvPr id="45" name="Text Placeholder 2"/>
          <p:cNvSpPr txBox="1"/>
          <p:nvPr/>
        </p:nvSpPr>
        <p:spPr>
          <a:xfrm>
            <a:off x="7320027" y="1829439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70"/>
          <p:cNvSpPr txBox="1"/>
          <p:nvPr/>
        </p:nvSpPr>
        <p:spPr>
          <a:xfrm>
            <a:off x="7411606" y="2254210"/>
            <a:ext cx="3506282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7272960" y="2832827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70"/>
          <p:cNvSpPr txBox="1"/>
          <p:nvPr/>
        </p:nvSpPr>
        <p:spPr>
          <a:xfrm>
            <a:off x="7364539" y="3257597"/>
            <a:ext cx="3506282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7272960" y="3816374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70"/>
          <p:cNvSpPr txBox="1"/>
          <p:nvPr/>
        </p:nvSpPr>
        <p:spPr>
          <a:xfrm>
            <a:off x="7364539" y="4241144"/>
            <a:ext cx="3506282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Text Placeholder 2"/>
          <p:cNvSpPr txBox="1"/>
          <p:nvPr/>
        </p:nvSpPr>
        <p:spPr>
          <a:xfrm>
            <a:off x="7272960" y="4880036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70"/>
          <p:cNvSpPr txBox="1"/>
          <p:nvPr/>
        </p:nvSpPr>
        <p:spPr>
          <a:xfrm>
            <a:off x="7364539" y="5304807"/>
            <a:ext cx="3506282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幸运日素材 淘宝店：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085658" y="2579914"/>
            <a:ext cx="1856791" cy="1856791"/>
            <a:chOff x="1913029" y="3281641"/>
            <a:chExt cx="404883" cy="404883"/>
          </a:xfrm>
          <a:solidFill>
            <a:srgbClr val="FFFFFF"/>
          </a:solidFill>
        </p:grpSpPr>
        <p:sp>
          <p:nvSpPr>
            <p:cNvPr id="20" name="Freeform 10"/>
            <p:cNvSpPr/>
            <p:nvPr/>
          </p:nvSpPr>
          <p:spPr bwMode="auto">
            <a:xfrm>
              <a:off x="2091791" y="3454845"/>
              <a:ext cx="48470" cy="115617"/>
            </a:xfrm>
            <a:custGeom>
              <a:avLst/>
              <a:gdLst>
                <a:gd name="T0" fmla="*/ 61 w 105"/>
                <a:gd name="T1" fmla="*/ 209 h 250"/>
                <a:gd name="T2" fmla="*/ 44 w 105"/>
                <a:gd name="T3" fmla="*/ 209 h 250"/>
                <a:gd name="T4" fmla="*/ 44 w 105"/>
                <a:gd name="T5" fmla="*/ 24 h 250"/>
                <a:gd name="T6" fmla="*/ 26 w 105"/>
                <a:gd name="T7" fmla="*/ 0 h 250"/>
                <a:gd name="T8" fmla="*/ 5 w 105"/>
                <a:gd name="T9" fmla="*/ 24 h 250"/>
                <a:gd name="T10" fmla="*/ 1 w 105"/>
                <a:gd name="T11" fmla="*/ 190 h 250"/>
                <a:gd name="T12" fmla="*/ 53 w 105"/>
                <a:gd name="T13" fmla="*/ 250 h 250"/>
                <a:gd name="T14" fmla="*/ 104 w 105"/>
                <a:gd name="T15" fmla="*/ 190 h 250"/>
                <a:gd name="T16" fmla="*/ 101 w 105"/>
                <a:gd name="T17" fmla="*/ 24 h 250"/>
                <a:gd name="T18" fmla="*/ 80 w 105"/>
                <a:gd name="T19" fmla="*/ 0 h 250"/>
                <a:gd name="T20" fmla="*/ 61 w 105"/>
                <a:gd name="T21" fmla="*/ 24 h 250"/>
                <a:gd name="T22" fmla="*/ 61 w 105"/>
                <a:gd name="T23" fmla="*/ 20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250">
                  <a:moveTo>
                    <a:pt x="61" y="209"/>
                  </a:moveTo>
                  <a:cubicBezTo>
                    <a:pt x="44" y="209"/>
                    <a:pt x="44" y="209"/>
                    <a:pt x="44" y="209"/>
                  </a:cubicBezTo>
                  <a:cubicBezTo>
                    <a:pt x="44" y="147"/>
                    <a:pt x="44" y="86"/>
                    <a:pt x="44" y="24"/>
                  </a:cubicBezTo>
                  <a:cubicBezTo>
                    <a:pt x="44" y="11"/>
                    <a:pt x="42" y="1"/>
                    <a:pt x="26" y="0"/>
                  </a:cubicBezTo>
                  <a:cubicBezTo>
                    <a:pt x="14" y="0"/>
                    <a:pt x="5" y="8"/>
                    <a:pt x="5" y="24"/>
                  </a:cubicBezTo>
                  <a:cubicBezTo>
                    <a:pt x="4" y="79"/>
                    <a:pt x="2" y="135"/>
                    <a:pt x="1" y="190"/>
                  </a:cubicBezTo>
                  <a:cubicBezTo>
                    <a:pt x="0" y="223"/>
                    <a:pt x="16" y="250"/>
                    <a:pt x="53" y="250"/>
                  </a:cubicBezTo>
                  <a:cubicBezTo>
                    <a:pt x="89" y="250"/>
                    <a:pt x="105" y="223"/>
                    <a:pt x="104" y="190"/>
                  </a:cubicBezTo>
                  <a:cubicBezTo>
                    <a:pt x="103" y="135"/>
                    <a:pt x="102" y="79"/>
                    <a:pt x="101" y="24"/>
                  </a:cubicBezTo>
                  <a:cubicBezTo>
                    <a:pt x="100" y="8"/>
                    <a:pt x="91" y="0"/>
                    <a:pt x="80" y="0"/>
                  </a:cubicBezTo>
                  <a:cubicBezTo>
                    <a:pt x="64" y="1"/>
                    <a:pt x="61" y="11"/>
                    <a:pt x="61" y="24"/>
                  </a:cubicBezTo>
                  <a:cubicBezTo>
                    <a:pt x="61" y="86"/>
                    <a:pt x="61" y="147"/>
                    <a:pt x="6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1955052" y="3375469"/>
              <a:ext cx="38687" cy="51806"/>
            </a:xfrm>
            <a:custGeom>
              <a:avLst/>
              <a:gdLst>
                <a:gd name="T0" fmla="*/ 14 w 84"/>
                <a:gd name="T1" fmla="*/ 87 h 112"/>
                <a:gd name="T2" fmla="*/ 6 w 84"/>
                <a:gd name="T3" fmla="*/ 87 h 112"/>
                <a:gd name="T4" fmla="*/ 1 w 84"/>
                <a:gd name="T5" fmla="*/ 92 h 112"/>
                <a:gd name="T6" fmla="*/ 7 w 84"/>
                <a:gd name="T7" fmla="*/ 104 h 112"/>
                <a:gd name="T8" fmla="*/ 39 w 84"/>
                <a:gd name="T9" fmla="*/ 111 h 112"/>
                <a:gd name="T10" fmla="*/ 43 w 84"/>
                <a:gd name="T11" fmla="*/ 101 h 112"/>
                <a:gd name="T12" fmla="*/ 27 w 84"/>
                <a:gd name="T13" fmla="*/ 94 h 112"/>
                <a:gd name="T14" fmla="*/ 21 w 84"/>
                <a:gd name="T15" fmla="*/ 66 h 112"/>
                <a:gd name="T16" fmla="*/ 29 w 84"/>
                <a:gd name="T17" fmla="*/ 41 h 112"/>
                <a:gd name="T18" fmla="*/ 35 w 84"/>
                <a:gd name="T19" fmla="*/ 43 h 112"/>
                <a:gd name="T20" fmla="*/ 40 w 84"/>
                <a:gd name="T21" fmla="*/ 58 h 112"/>
                <a:gd name="T22" fmla="*/ 38 w 84"/>
                <a:gd name="T23" fmla="*/ 61 h 112"/>
                <a:gd name="T24" fmla="*/ 30 w 84"/>
                <a:gd name="T25" fmla="*/ 60 h 112"/>
                <a:gd name="T26" fmla="*/ 28 w 84"/>
                <a:gd name="T27" fmla="*/ 67 h 112"/>
                <a:gd name="T28" fmla="*/ 36 w 84"/>
                <a:gd name="T29" fmla="*/ 70 h 112"/>
                <a:gd name="T30" fmla="*/ 41 w 84"/>
                <a:gd name="T31" fmla="*/ 70 h 112"/>
                <a:gd name="T32" fmla="*/ 40 w 84"/>
                <a:gd name="T33" fmla="*/ 80 h 112"/>
                <a:gd name="T34" fmla="*/ 40 w 84"/>
                <a:gd name="T35" fmla="*/ 86 h 112"/>
                <a:gd name="T36" fmla="*/ 48 w 84"/>
                <a:gd name="T37" fmla="*/ 87 h 112"/>
                <a:gd name="T38" fmla="*/ 49 w 84"/>
                <a:gd name="T39" fmla="*/ 74 h 112"/>
                <a:gd name="T40" fmla="*/ 53 w 84"/>
                <a:gd name="T41" fmla="*/ 62 h 112"/>
                <a:gd name="T42" fmla="*/ 62 w 84"/>
                <a:gd name="T43" fmla="*/ 59 h 112"/>
                <a:gd name="T44" fmla="*/ 71 w 84"/>
                <a:gd name="T45" fmla="*/ 46 h 112"/>
                <a:gd name="T46" fmla="*/ 76 w 84"/>
                <a:gd name="T47" fmla="*/ 18 h 112"/>
                <a:gd name="T48" fmla="*/ 79 w 84"/>
                <a:gd name="T49" fmla="*/ 8 h 112"/>
                <a:gd name="T50" fmla="*/ 41 w 84"/>
                <a:gd name="T51" fmla="*/ 8 h 112"/>
                <a:gd name="T52" fmla="*/ 17 w 84"/>
                <a:gd name="T53" fmla="*/ 43 h 112"/>
                <a:gd name="T54" fmla="*/ 12 w 84"/>
                <a:gd name="T55" fmla="*/ 75 h 112"/>
                <a:gd name="T56" fmla="*/ 14 w 84"/>
                <a:gd name="T57" fmla="*/ 87 h 112"/>
                <a:gd name="T58" fmla="*/ 47 w 84"/>
                <a:gd name="T59" fmla="*/ 58 h 112"/>
                <a:gd name="T60" fmla="*/ 47 w 84"/>
                <a:gd name="T61" fmla="*/ 58 h 112"/>
                <a:gd name="T62" fmla="*/ 46 w 84"/>
                <a:gd name="T63" fmla="*/ 60 h 112"/>
                <a:gd name="T64" fmla="*/ 45 w 84"/>
                <a:gd name="T65" fmla="*/ 42 h 112"/>
                <a:gd name="T66" fmla="*/ 37 w 84"/>
                <a:gd name="T67" fmla="*/ 37 h 112"/>
                <a:gd name="T68" fmla="*/ 32 w 84"/>
                <a:gd name="T69" fmla="*/ 38 h 112"/>
                <a:gd name="T70" fmla="*/ 39 w 84"/>
                <a:gd name="T71" fmla="*/ 25 h 112"/>
                <a:gd name="T72" fmla="*/ 58 w 84"/>
                <a:gd name="T73" fmla="*/ 11 h 112"/>
                <a:gd name="T74" fmla="*/ 60 w 84"/>
                <a:gd name="T75" fmla="*/ 30 h 112"/>
                <a:gd name="T76" fmla="*/ 59 w 84"/>
                <a:gd name="T77" fmla="*/ 49 h 112"/>
                <a:gd name="T78" fmla="*/ 52 w 84"/>
                <a:gd name="T79" fmla="*/ 52 h 112"/>
                <a:gd name="T80" fmla="*/ 47 w 84"/>
                <a:gd name="T81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112">
                  <a:moveTo>
                    <a:pt x="14" y="87"/>
                  </a:moveTo>
                  <a:cubicBezTo>
                    <a:pt x="13" y="88"/>
                    <a:pt x="9" y="85"/>
                    <a:pt x="6" y="87"/>
                  </a:cubicBezTo>
                  <a:cubicBezTo>
                    <a:pt x="3" y="88"/>
                    <a:pt x="2" y="90"/>
                    <a:pt x="1" y="92"/>
                  </a:cubicBezTo>
                  <a:cubicBezTo>
                    <a:pt x="0" y="94"/>
                    <a:pt x="1" y="100"/>
                    <a:pt x="7" y="104"/>
                  </a:cubicBezTo>
                  <a:cubicBezTo>
                    <a:pt x="13" y="108"/>
                    <a:pt x="34" y="112"/>
                    <a:pt x="39" y="111"/>
                  </a:cubicBezTo>
                  <a:cubicBezTo>
                    <a:pt x="43" y="111"/>
                    <a:pt x="46" y="102"/>
                    <a:pt x="43" y="101"/>
                  </a:cubicBezTo>
                  <a:cubicBezTo>
                    <a:pt x="39" y="100"/>
                    <a:pt x="30" y="98"/>
                    <a:pt x="27" y="94"/>
                  </a:cubicBezTo>
                  <a:cubicBezTo>
                    <a:pt x="25" y="89"/>
                    <a:pt x="21" y="82"/>
                    <a:pt x="21" y="66"/>
                  </a:cubicBezTo>
                  <a:cubicBezTo>
                    <a:pt x="21" y="51"/>
                    <a:pt x="27" y="43"/>
                    <a:pt x="29" y="41"/>
                  </a:cubicBezTo>
                  <a:cubicBezTo>
                    <a:pt x="31" y="40"/>
                    <a:pt x="34" y="42"/>
                    <a:pt x="35" y="43"/>
                  </a:cubicBezTo>
                  <a:cubicBezTo>
                    <a:pt x="35" y="44"/>
                    <a:pt x="40" y="57"/>
                    <a:pt x="40" y="58"/>
                  </a:cubicBezTo>
                  <a:cubicBezTo>
                    <a:pt x="41" y="59"/>
                    <a:pt x="41" y="62"/>
                    <a:pt x="38" y="61"/>
                  </a:cubicBezTo>
                  <a:cubicBezTo>
                    <a:pt x="35" y="59"/>
                    <a:pt x="32" y="58"/>
                    <a:pt x="30" y="60"/>
                  </a:cubicBezTo>
                  <a:cubicBezTo>
                    <a:pt x="27" y="62"/>
                    <a:pt x="25" y="64"/>
                    <a:pt x="28" y="67"/>
                  </a:cubicBezTo>
                  <a:cubicBezTo>
                    <a:pt x="31" y="71"/>
                    <a:pt x="34" y="70"/>
                    <a:pt x="36" y="70"/>
                  </a:cubicBezTo>
                  <a:cubicBezTo>
                    <a:pt x="38" y="69"/>
                    <a:pt x="42" y="68"/>
                    <a:pt x="41" y="70"/>
                  </a:cubicBezTo>
                  <a:cubicBezTo>
                    <a:pt x="40" y="72"/>
                    <a:pt x="40" y="80"/>
                    <a:pt x="40" y="80"/>
                  </a:cubicBezTo>
                  <a:cubicBezTo>
                    <a:pt x="40" y="80"/>
                    <a:pt x="37" y="84"/>
                    <a:pt x="40" y="86"/>
                  </a:cubicBezTo>
                  <a:cubicBezTo>
                    <a:pt x="43" y="89"/>
                    <a:pt x="48" y="89"/>
                    <a:pt x="48" y="87"/>
                  </a:cubicBezTo>
                  <a:cubicBezTo>
                    <a:pt x="48" y="84"/>
                    <a:pt x="48" y="77"/>
                    <a:pt x="49" y="74"/>
                  </a:cubicBezTo>
                  <a:cubicBezTo>
                    <a:pt x="49" y="70"/>
                    <a:pt x="51" y="63"/>
                    <a:pt x="53" y="62"/>
                  </a:cubicBezTo>
                  <a:cubicBezTo>
                    <a:pt x="56" y="61"/>
                    <a:pt x="58" y="62"/>
                    <a:pt x="62" y="59"/>
                  </a:cubicBezTo>
                  <a:cubicBezTo>
                    <a:pt x="66" y="56"/>
                    <a:pt x="71" y="50"/>
                    <a:pt x="71" y="46"/>
                  </a:cubicBezTo>
                  <a:cubicBezTo>
                    <a:pt x="71" y="42"/>
                    <a:pt x="74" y="21"/>
                    <a:pt x="76" y="18"/>
                  </a:cubicBezTo>
                  <a:cubicBezTo>
                    <a:pt x="79" y="15"/>
                    <a:pt x="84" y="13"/>
                    <a:pt x="79" y="8"/>
                  </a:cubicBezTo>
                  <a:cubicBezTo>
                    <a:pt x="73" y="2"/>
                    <a:pt x="52" y="0"/>
                    <a:pt x="41" y="8"/>
                  </a:cubicBezTo>
                  <a:cubicBezTo>
                    <a:pt x="31" y="16"/>
                    <a:pt x="22" y="28"/>
                    <a:pt x="17" y="43"/>
                  </a:cubicBezTo>
                  <a:cubicBezTo>
                    <a:pt x="11" y="59"/>
                    <a:pt x="11" y="67"/>
                    <a:pt x="12" y="75"/>
                  </a:cubicBezTo>
                  <a:cubicBezTo>
                    <a:pt x="14" y="83"/>
                    <a:pt x="16" y="86"/>
                    <a:pt x="14" y="87"/>
                  </a:cubicBezTo>
                  <a:close/>
                  <a:moveTo>
                    <a:pt x="47" y="58"/>
                  </a:move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6" y="58"/>
                    <a:pt x="46" y="60"/>
                  </a:cubicBezTo>
                  <a:cubicBezTo>
                    <a:pt x="45" y="62"/>
                    <a:pt x="45" y="47"/>
                    <a:pt x="45" y="42"/>
                  </a:cubicBezTo>
                  <a:cubicBezTo>
                    <a:pt x="45" y="37"/>
                    <a:pt x="41" y="37"/>
                    <a:pt x="37" y="37"/>
                  </a:cubicBezTo>
                  <a:cubicBezTo>
                    <a:pt x="34" y="38"/>
                    <a:pt x="34" y="38"/>
                    <a:pt x="32" y="38"/>
                  </a:cubicBezTo>
                  <a:cubicBezTo>
                    <a:pt x="33" y="33"/>
                    <a:pt x="35" y="30"/>
                    <a:pt x="39" y="25"/>
                  </a:cubicBezTo>
                  <a:cubicBezTo>
                    <a:pt x="43" y="19"/>
                    <a:pt x="50" y="12"/>
                    <a:pt x="58" y="11"/>
                  </a:cubicBezTo>
                  <a:cubicBezTo>
                    <a:pt x="63" y="11"/>
                    <a:pt x="60" y="26"/>
                    <a:pt x="60" y="30"/>
                  </a:cubicBezTo>
                  <a:cubicBezTo>
                    <a:pt x="59" y="34"/>
                    <a:pt x="59" y="46"/>
                    <a:pt x="59" y="49"/>
                  </a:cubicBezTo>
                  <a:cubicBezTo>
                    <a:pt x="58" y="51"/>
                    <a:pt x="56" y="51"/>
                    <a:pt x="52" y="52"/>
                  </a:cubicBezTo>
                  <a:cubicBezTo>
                    <a:pt x="48" y="53"/>
                    <a:pt x="47" y="58"/>
                    <a:pt x="4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035317" y="3326554"/>
              <a:ext cx="14897" cy="33574"/>
            </a:xfrm>
            <a:custGeom>
              <a:avLst/>
              <a:gdLst>
                <a:gd name="T0" fmla="*/ 4 w 32"/>
                <a:gd name="T1" fmla="*/ 1 h 73"/>
                <a:gd name="T2" fmla="*/ 2 w 32"/>
                <a:gd name="T3" fmla="*/ 10 h 73"/>
                <a:gd name="T4" fmla="*/ 11 w 32"/>
                <a:gd name="T5" fmla="*/ 23 h 73"/>
                <a:gd name="T6" fmla="*/ 20 w 32"/>
                <a:gd name="T7" fmla="*/ 54 h 73"/>
                <a:gd name="T8" fmla="*/ 21 w 32"/>
                <a:gd name="T9" fmla="*/ 64 h 73"/>
                <a:gd name="T10" fmla="*/ 27 w 32"/>
                <a:gd name="T11" fmla="*/ 72 h 73"/>
                <a:gd name="T12" fmla="*/ 30 w 32"/>
                <a:gd name="T13" fmla="*/ 62 h 73"/>
                <a:gd name="T14" fmla="*/ 21 w 32"/>
                <a:gd name="T15" fmla="*/ 32 h 73"/>
                <a:gd name="T16" fmla="*/ 16 w 32"/>
                <a:gd name="T17" fmla="*/ 16 h 73"/>
                <a:gd name="T18" fmla="*/ 12 w 32"/>
                <a:gd name="T19" fmla="*/ 7 h 73"/>
                <a:gd name="T20" fmla="*/ 4 w 32"/>
                <a:gd name="T21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73">
                  <a:moveTo>
                    <a:pt x="4" y="1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5"/>
                    <a:pt x="9" y="14"/>
                    <a:pt x="11" y="23"/>
                  </a:cubicBezTo>
                  <a:cubicBezTo>
                    <a:pt x="14" y="33"/>
                    <a:pt x="19" y="51"/>
                    <a:pt x="20" y="54"/>
                  </a:cubicBezTo>
                  <a:cubicBezTo>
                    <a:pt x="22" y="57"/>
                    <a:pt x="21" y="62"/>
                    <a:pt x="21" y="64"/>
                  </a:cubicBezTo>
                  <a:cubicBezTo>
                    <a:pt x="21" y="66"/>
                    <a:pt x="23" y="73"/>
                    <a:pt x="27" y="72"/>
                  </a:cubicBezTo>
                  <a:cubicBezTo>
                    <a:pt x="32" y="71"/>
                    <a:pt x="30" y="65"/>
                    <a:pt x="30" y="62"/>
                  </a:cubicBezTo>
                  <a:cubicBezTo>
                    <a:pt x="29" y="59"/>
                    <a:pt x="23" y="36"/>
                    <a:pt x="21" y="32"/>
                  </a:cubicBezTo>
                  <a:cubicBezTo>
                    <a:pt x="19" y="28"/>
                    <a:pt x="16" y="20"/>
                    <a:pt x="16" y="16"/>
                  </a:cubicBezTo>
                  <a:cubicBezTo>
                    <a:pt x="15" y="13"/>
                    <a:pt x="15" y="10"/>
                    <a:pt x="12" y="7"/>
                  </a:cubicBezTo>
                  <a:cubicBezTo>
                    <a:pt x="9" y="3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045544" y="3324108"/>
              <a:ext cx="11117" cy="20011"/>
            </a:xfrm>
            <a:custGeom>
              <a:avLst/>
              <a:gdLst>
                <a:gd name="T0" fmla="*/ 5 w 24"/>
                <a:gd name="T1" fmla="*/ 1 h 43"/>
                <a:gd name="T2" fmla="*/ 1 w 24"/>
                <a:gd name="T3" fmla="*/ 6 h 43"/>
                <a:gd name="T4" fmla="*/ 5 w 24"/>
                <a:gd name="T5" fmla="*/ 14 h 43"/>
                <a:gd name="T6" fmla="*/ 10 w 24"/>
                <a:gd name="T7" fmla="*/ 21 h 43"/>
                <a:gd name="T8" fmla="*/ 19 w 24"/>
                <a:gd name="T9" fmla="*/ 42 h 43"/>
                <a:gd name="T10" fmla="*/ 24 w 24"/>
                <a:gd name="T11" fmla="*/ 35 h 43"/>
                <a:gd name="T12" fmla="*/ 21 w 24"/>
                <a:gd name="T13" fmla="*/ 24 h 43"/>
                <a:gd name="T14" fmla="*/ 18 w 24"/>
                <a:gd name="T15" fmla="*/ 15 h 43"/>
                <a:gd name="T16" fmla="*/ 12 w 24"/>
                <a:gd name="T17" fmla="*/ 4 h 43"/>
                <a:gd name="T18" fmla="*/ 5 w 24"/>
                <a:gd name="T1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3">
                  <a:moveTo>
                    <a:pt x="5" y="1"/>
                  </a:moveTo>
                  <a:cubicBezTo>
                    <a:pt x="3" y="2"/>
                    <a:pt x="1" y="3"/>
                    <a:pt x="1" y="6"/>
                  </a:cubicBezTo>
                  <a:cubicBezTo>
                    <a:pt x="0" y="8"/>
                    <a:pt x="4" y="12"/>
                    <a:pt x="5" y="14"/>
                  </a:cubicBezTo>
                  <a:cubicBezTo>
                    <a:pt x="7" y="16"/>
                    <a:pt x="9" y="19"/>
                    <a:pt x="10" y="21"/>
                  </a:cubicBezTo>
                  <a:cubicBezTo>
                    <a:pt x="11" y="24"/>
                    <a:pt x="17" y="41"/>
                    <a:pt x="19" y="42"/>
                  </a:cubicBezTo>
                  <a:cubicBezTo>
                    <a:pt x="22" y="43"/>
                    <a:pt x="24" y="40"/>
                    <a:pt x="24" y="35"/>
                  </a:cubicBezTo>
                  <a:cubicBezTo>
                    <a:pt x="24" y="31"/>
                    <a:pt x="23" y="25"/>
                    <a:pt x="21" y="24"/>
                  </a:cubicBezTo>
                  <a:cubicBezTo>
                    <a:pt x="19" y="22"/>
                    <a:pt x="18" y="19"/>
                    <a:pt x="18" y="15"/>
                  </a:cubicBezTo>
                  <a:cubicBezTo>
                    <a:pt x="18" y="11"/>
                    <a:pt x="15" y="7"/>
                    <a:pt x="12" y="4"/>
                  </a:cubicBezTo>
                  <a:cubicBezTo>
                    <a:pt x="10" y="0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2051547" y="3306988"/>
              <a:ext cx="23123" cy="45802"/>
            </a:xfrm>
            <a:custGeom>
              <a:avLst/>
              <a:gdLst>
                <a:gd name="T0" fmla="*/ 7 w 50"/>
                <a:gd name="T1" fmla="*/ 0 h 99"/>
                <a:gd name="T2" fmla="*/ 1 w 50"/>
                <a:gd name="T3" fmla="*/ 4 h 99"/>
                <a:gd name="T4" fmla="*/ 4 w 50"/>
                <a:gd name="T5" fmla="*/ 12 h 99"/>
                <a:gd name="T6" fmla="*/ 9 w 50"/>
                <a:gd name="T7" fmla="*/ 19 h 99"/>
                <a:gd name="T8" fmla="*/ 22 w 50"/>
                <a:gd name="T9" fmla="*/ 49 h 99"/>
                <a:gd name="T10" fmla="*/ 31 w 50"/>
                <a:gd name="T11" fmla="*/ 74 h 99"/>
                <a:gd name="T12" fmla="*/ 44 w 50"/>
                <a:gd name="T13" fmla="*/ 96 h 99"/>
                <a:gd name="T14" fmla="*/ 48 w 50"/>
                <a:gd name="T15" fmla="*/ 89 h 99"/>
                <a:gd name="T16" fmla="*/ 41 w 50"/>
                <a:gd name="T17" fmla="*/ 80 h 99"/>
                <a:gd name="T18" fmla="*/ 21 w 50"/>
                <a:gd name="T19" fmla="*/ 35 h 99"/>
                <a:gd name="T20" fmla="*/ 17 w 50"/>
                <a:gd name="T21" fmla="*/ 17 h 99"/>
                <a:gd name="T22" fmla="*/ 17 w 50"/>
                <a:gd name="T23" fmla="*/ 5 h 99"/>
                <a:gd name="T24" fmla="*/ 7 w 50"/>
                <a:gd name="T2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99">
                  <a:moveTo>
                    <a:pt x="7" y="0"/>
                  </a:moveTo>
                  <a:cubicBezTo>
                    <a:pt x="5" y="0"/>
                    <a:pt x="2" y="2"/>
                    <a:pt x="1" y="4"/>
                  </a:cubicBezTo>
                  <a:cubicBezTo>
                    <a:pt x="0" y="5"/>
                    <a:pt x="1" y="9"/>
                    <a:pt x="4" y="12"/>
                  </a:cubicBezTo>
                  <a:cubicBezTo>
                    <a:pt x="7" y="14"/>
                    <a:pt x="8" y="17"/>
                    <a:pt x="9" y="19"/>
                  </a:cubicBezTo>
                  <a:cubicBezTo>
                    <a:pt x="9" y="22"/>
                    <a:pt x="19" y="43"/>
                    <a:pt x="22" y="49"/>
                  </a:cubicBezTo>
                  <a:cubicBezTo>
                    <a:pt x="24" y="55"/>
                    <a:pt x="28" y="66"/>
                    <a:pt x="31" y="74"/>
                  </a:cubicBezTo>
                  <a:cubicBezTo>
                    <a:pt x="35" y="81"/>
                    <a:pt x="40" y="94"/>
                    <a:pt x="44" y="96"/>
                  </a:cubicBezTo>
                  <a:cubicBezTo>
                    <a:pt x="48" y="99"/>
                    <a:pt x="50" y="92"/>
                    <a:pt x="48" y="89"/>
                  </a:cubicBezTo>
                  <a:cubicBezTo>
                    <a:pt x="45" y="85"/>
                    <a:pt x="45" y="87"/>
                    <a:pt x="41" y="80"/>
                  </a:cubicBezTo>
                  <a:cubicBezTo>
                    <a:pt x="37" y="74"/>
                    <a:pt x="22" y="37"/>
                    <a:pt x="21" y="35"/>
                  </a:cubicBezTo>
                  <a:cubicBezTo>
                    <a:pt x="20" y="32"/>
                    <a:pt x="17" y="21"/>
                    <a:pt x="17" y="17"/>
                  </a:cubicBezTo>
                  <a:cubicBezTo>
                    <a:pt x="17" y="14"/>
                    <a:pt x="19" y="9"/>
                    <a:pt x="17" y="5"/>
                  </a:cubicBezTo>
                  <a:cubicBezTo>
                    <a:pt x="16" y="2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2182284" y="3342118"/>
              <a:ext cx="10450" cy="17120"/>
            </a:xfrm>
            <a:custGeom>
              <a:avLst/>
              <a:gdLst>
                <a:gd name="T0" fmla="*/ 1 w 23"/>
                <a:gd name="T1" fmla="*/ 12 h 37"/>
                <a:gd name="T2" fmla="*/ 13 w 23"/>
                <a:gd name="T3" fmla="*/ 36 h 37"/>
                <a:gd name="T4" fmla="*/ 21 w 23"/>
                <a:gd name="T5" fmla="*/ 23 h 37"/>
                <a:gd name="T6" fmla="*/ 7 w 23"/>
                <a:gd name="T7" fmla="*/ 6 h 37"/>
                <a:gd name="T8" fmla="*/ 1 w 23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7">
                  <a:moveTo>
                    <a:pt x="1" y="12"/>
                  </a:moveTo>
                  <a:cubicBezTo>
                    <a:pt x="1" y="18"/>
                    <a:pt x="4" y="35"/>
                    <a:pt x="13" y="36"/>
                  </a:cubicBezTo>
                  <a:cubicBezTo>
                    <a:pt x="22" y="37"/>
                    <a:pt x="23" y="26"/>
                    <a:pt x="21" y="23"/>
                  </a:cubicBezTo>
                  <a:cubicBezTo>
                    <a:pt x="19" y="19"/>
                    <a:pt x="7" y="6"/>
                    <a:pt x="7" y="6"/>
                  </a:cubicBezTo>
                  <a:cubicBezTo>
                    <a:pt x="2" y="0"/>
                    <a:pt x="0" y="8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2251877" y="3401705"/>
              <a:ext cx="41578" cy="29127"/>
            </a:xfrm>
            <a:custGeom>
              <a:avLst/>
              <a:gdLst>
                <a:gd name="T0" fmla="*/ 54 w 90"/>
                <a:gd name="T1" fmla="*/ 1 h 63"/>
                <a:gd name="T2" fmla="*/ 51 w 90"/>
                <a:gd name="T3" fmla="*/ 5 h 63"/>
                <a:gd name="T4" fmla="*/ 48 w 90"/>
                <a:gd name="T5" fmla="*/ 9 h 63"/>
                <a:gd name="T6" fmla="*/ 38 w 90"/>
                <a:gd name="T7" fmla="*/ 11 h 63"/>
                <a:gd name="T8" fmla="*/ 31 w 90"/>
                <a:gd name="T9" fmla="*/ 13 h 63"/>
                <a:gd name="T10" fmla="*/ 27 w 90"/>
                <a:gd name="T11" fmla="*/ 17 h 63"/>
                <a:gd name="T12" fmla="*/ 30 w 90"/>
                <a:gd name="T13" fmla="*/ 20 h 63"/>
                <a:gd name="T14" fmla="*/ 32 w 90"/>
                <a:gd name="T15" fmla="*/ 22 h 63"/>
                <a:gd name="T16" fmla="*/ 30 w 90"/>
                <a:gd name="T17" fmla="*/ 25 h 63"/>
                <a:gd name="T18" fmla="*/ 27 w 90"/>
                <a:gd name="T19" fmla="*/ 23 h 63"/>
                <a:gd name="T20" fmla="*/ 12 w 90"/>
                <a:gd name="T21" fmla="*/ 9 h 63"/>
                <a:gd name="T22" fmla="*/ 9 w 90"/>
                <a:gd name="T23" fmla="*/ 3 h 63"/>
                <a:gd name="T24" fmla="*/ 6 w 90"/>
                <a:gd name="T25" fmla="*/ 0 h 63"/>
                <a:gd name="T26" fmla="*/ 0 w 90"/>
                <a:gd name="T27" fmla="*/ 3 h 63"/>
                <a:gd name="T28" fmla="*/ 2 w 90"/>
                <a:gd name="T29" fmla="*/ 11 h 63"/>
                <a:gd name="T30" fmla="*/ 14 w 90"/>
                <a:gd name="T31" fmla="*/ 18 h 63"/>
                <a:gd name="T32" fmla="*/ 27 w 90"/>
                <a:gd name="T33" fmla="*/ 30 h 63"/>
                <a:gd name="T34" fmla="*/ 40 w 90"/>
                <a:gd name="T35" fmla="*/ 46 h 63"/>
                <a:gd name="T36" fmla="*/ 38 w 90"/>
                <a:gd name="T37" fmla="*/ 51 h 63"/>
                <a:gd name="T38" fmla="*/ 32 w 90"/>
                <a:gd name="T39" fmla="*/ 48 h 63"/>
                <a:gd name="T40" fmla="*/ 30 w 90"/>
                <a:gd name="T41" fmla="*/ 48 h 63"/>
                <a:gd name="T42" fmla="*/ 33 w 90"/>
                <a:gd name="T43" fmla="*/ 53 h 63"/>
                <a:gd name="T44" fmla="*/ 39 w 90"/>
                <a:gd name="T45" fmla="*/ 62 h 63"/>
                <a:gd name="T46" fmla="*/ 47 w 90"/>
                <a:gd name="T47" fmla="*/ 52 h 63"/>
                <a:gd name="T48" fmla="*/ 41 w 90"/>
                <a:gd name="T49" fmla="*/ 40 h 63"/>
                <a:gd name="T50" fmla="*/ 43 w 90"/>
                <a:gd name="T51" fmla="*/ 38 h 63"/>
                <a:gd name="T52" fmla="*/ 53 w 90"/>
                <a:gd name="T53" fmla="*/ 41 h 63"/>
                <a:gd name="T54" fmla="*/ 60 w 90"/>
                <a:gd name="T55" fmla="*/ 41 h 63"/>
                <a:gd name="T56" fmla="*/ 64 w 90"/>
                <a:gd name="T57" fmla="*/ 35 h 63"/>
                <a:gd name="T58" fmla="*/ 69 w 90"/>
                <a:gd name="T59" fmla="*/ 36 h 63"/>
                <a:gd name="T60" fmla="*/ 77 w 90"/>
                <a:gd name="T61" fmla="*/ 39 h 63"/>
                <a:gd name="T62" fmla="*/ 78 w 90"/>
                <a:gd name="T63" fmla="*/ 32 h 63"/>
                <a:gd name="T64" fmla="*/ 82 w 90"/>
                <a:gd name="T65" fmla="*/ 31 h 63"/>
                <a:gd name="T66" fmla="*/ 85 w 90"/>
                <a:gd name="T67" fmla="*/ 33 h 63"/>
                <a:gd name="T68" fmla="*/ 88 w 90"/>
                <a:gd name="T69" fmla="*/ 29 h 63"/>
                <a:gd name="T70" fmla="*/ 87 w 90"/>
                <a:gd name="T71" fmla="*/ 24 h 63"/>
                <a:gd name="T72" fmla="*/ 81 w 90"/>
                <a:gd name="T73" fmla="*/ 26 h 63"/>
                <a:gd name="T74" fmla="*/ 77 w 90"/>
                <a:gd name="T75" fmla="*/ 28 h 63"/>
                <a:gd name="T76" fmla="*/ 75 w 90"/>
                <a:gd name="T77" fmla="*/ 30 h 63"/>
                <a:gd name="T78" fmla="*/ 70 w 90"/>
                <a:gd name="T79" fmla="*/ 29 h 63"/>
                <a:gd name="T80" fmla="*/ 66 w 90"/>
                <a:gd name="T81" fmla="*/ 25 h 63"/>
                <a:gd name="T82" fmla="*/ 60 w 90"/>
                <a:gd name="T83" fmla="*/ 27 h 63"/>
                <a:gd name="T84" fmla="*/ 58 w 90"/>
                <a:gd name="T85" fmla="*/ 30 h 63"/>
                <a:gd name="T86" fmla="*/ 46 w 90"/>
                <a:gd name="T87" fmla="*/ 30 h 63"/>
                <a:gd name="T88" fmla="*/ 44 w 90"/>
                <a:gd name="T89" fmla="*/ 33 h 63"/>
                <a:gd name="T90" fmla="*/ 39 w 90"/>
                <a:gd name="T91" fmla="*/ 35 h 63"/>
                <a:gd name="T92" fmla="*/ 35 w 90"/>
                <a:gd name="T93" fmla="*/ 31 h 63"/>
                <a:gd name="T94" fmla="*/ 36 w 90"/>
                <a:gd name="T95" fmla="*/ 27 h 63"/>
                <a:gd name="T96" fmla="*/ 47 w 90"/>
                <a:gd name="T97" fmla="*/ 26 h 63"/>
                <a:gd name="T98" fmla="*/ 49 w 90"/>
                <a:gd name="T99" fmla="*/ 25 h 63"/>
                <a:gd name="T100" fmla="*/ 51 w 90"/>
                <a:gd name="T101" fmla="*/ 22 h 63"/>
                <a:gd name="T102" fmla="*/ 51 w 90"/>
                <a:gd name="T103" fmla="*/ 19 h 63"/>
                <a:gd name="T104" fmla="*/ 68 w 90"/>
                <a:gd name="T105" fmla="*/ 18 h 63"/>
                <a:gd name="T106" fmla="*/ 73 w 90"/>
                <a:gd name="T107" fmla="*/ 14 h 63"/>
                <a:gd name="T108" fmla="*/ 69 w 90"/>
                <a:gd name="T109" fmla="*/ 9 h 63"/>
                <a:gd name="T110" fmla="*/ 63 w 90"/>
                <a:gd name="T111" fmla="*/ 14 h 63"/>
                <a:gd name="T112" fmla="*/ 53 w 90"/>
                <a:gd name="T113" fmla="*/ 17 h 63"/>
                <a:gd name="T114" fmla="*/ 46 w 90"/>
                <a:gd name="T115" fmla="*/ 18 h 63"/>
                <a:gd name="T116" fmla="*/ 43 w 90"/>
                <a:gd name="T117" fmla="*/ 14 h 63"/>
                <a:gd name="T118" fmla="*/ 55 w 90"/>
                <a:gd name="T119" fmla="*/ 11 h 63"/>
                <a:gd name="T120" fmla="*/ 59 w 90"/>
                <a:gd name="T121" fmla="*/ 2 h 63"/>
                <a:gd name="T122" fmla="*/ 54 w 90"/>
                <a:gd name="T123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" h="63">
                  <a:moveTo>
                    <a:pt x="54" y="1"/>
                  </a:moveTo>
                  <a:cubicBezTo>
                    <a:pt x="53" y="1"/>
                    <a:pt x="52" y="3"/>
                    <a:pt x="51" y="5"/>
                  </a:cubicBezTo>
                  <a:cubicBezTo>
                    <a:pt x="50" y="6"/>
                    <a:pt x="49" y="8"/>
                    <a:pt x="48" y="9"/>
                  </a:cubicBezTo>
                  <a:cubicBezTo>
                    <a:pt x="47" y="9"/>
                    <a:pt x="40" y="10"/>
                    <a:pt x="38" y="11"/>
                  </a:cubicBezTo>
                  <a:cubicBezTo>
                    <a:pt x="37" y="11"/>
                    <a:pt x="32" y="12"/>
                    <a:pt x="31" y="13"/>
                  </a:cubicBezTo>
                  <a:cubicBezTo>
                    <a:pt x="30" y="15"/>
                    <a:pt x="27" y="17"/>
                    <a:pt x="27" y="17"/>
                  </a:cubicBezTo>
                  <a:cubicBezTo>
                    <a:pt x="27" y="17"/>
                    <a:pt x="27" y="20"/>
                    <a:pt x="30" y="20"/>
                  </a:cubicBezTo>
                  <a:cubicBezTo>
                    <a:pt x="32" y="20"/>
                    <a:pt x="32" y="22"/>
                    <a:pt x="32" y="22"/>
                  </a:cubicBezTo>
                  <a:cubicBezTo>
                    <a:pt x="32" y="22"/>
                    <a:pt x="31" y="26"/>
                    <a:pt x="30" y="25"/>
                  </a:cubicBezTo>
                  <a:cubicBezTo>
                    <a:pt x="29" y="24"/>
                    <a:pt x="29" y="25"/>
                    <a:pt x="27" y="23"/>
                  </a:cubicBezTo>
                  <a:cubicBezTo>
                    <a:pt x="25" y="22"/>
                    <a:pt x="12" y="9"/>
                    <a:pt x="12" y="9"/>
                  </a:cubicBezTo>
                  <a:cubicBezTo>
                    <a:pt x="12" y="9"/>
                    <a:pt x="9" y="5"/>
                    <a:pt x="9" y="3"/>
                  </a:cubicBezTo>
                  <a:cubicBezTo>
                    <a:pt x="8" y="2"/>
                    <a:pt x="8" y="0"/>
                    <a:pt x="6" y="0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0" y="4"/>
                    <a:pt x="0" y="8"/>
                    <a:pt x="2" y="11"/>
                  </a:cubicBezTo>
                  <a:cubicBezTo>
                    <a:pt x="5" y="14"/>
                    <a:pt x="11" y="16"/>
                    <a:pt x="14" y="18"/>
                  </a:cubicBezTo>
                  <a:cubicBezTo>
                    <a:pt x="20" y="22"/>
                    <a:pt x="24" y="26"/>
                    <a:pt x="27" y="30"/>
                  </a:cubicBezTo>
                  <a:cubicBezTo>
                    <a:pt x="30" y="33"/>
                    <a:pt x="38" y="41"/>
                    <a:pt x="40" y="46"/>
                  </a:cubicBezTo>
                  <a:cubicBezTo>
                    <a:pt x="41" y="50"/>
                    <a:pt x="40" y="51"/>
                    <a:pt x="38" y="51"/>
                  </a:cubicBezTo>
                  <a:cubicBezTo>
                    <a:pt x="37" y="51"/>
                    <a:pt x="34" y="49"/>
                    <a:pt x="32" y="48"/>
                  </a:cubicBezTo>
                  <a:cubicBezTo>
                    <a:pt x="31" y="47"/>
                    <a:pt x="30" y="48"/>
                    <a:pt x="30" y="48"/>
                  </a:cubicBezTo>
                  <a:cubicBezTo>
                    <a:pt x="30" y="48"/>
                    <a:pt x="30" y="49"/>
                    <a:pt x="33" y="53"/>
                  </a:cubicBezTo>
                  <a:cubicBezTo>
                    <a:pt x="35" y="56"/>
                    <a:pt x="37" y="62"/>
                    <a:pt x="39" y="62"/>
                  </a:cubicBezTo>
                  <a:cubicBezTo>
                    <a:pt x="40" y="63"/>
                    <a:pt x="48" y="58"/>
                    <a:pt x="47" y="52"/>
                  </a:cubicBezTo>
                  <a:cubicBezTo>
                    <a:pt x="45" y="47"/>
                    <a:pt x="42" y="41"/>
                    <a:pt x="41" y="40"/>
                  </a:cubicBezTo>
                  <a:cubicBezTo>
                    <a:pt x="40" y="39"/>
                    <a:pt x="41" y="37"/>
                    <a:pt x="43" y="38"/>
                  </a:cubicBezTo>
                  <a:cubicBezTo>
                    <a:pt x="46" y="39"/>
                    <a:pt x="49" y="41"/>
                    <a:pt x="53" y="41"/>
                  </a:cubicBezTo>
                  <a:cubicBezTo>
                    <a:pt x="57" y="41"/>
                    <a:pt x="59" y="43"/>
                    <a:pt x="60" y="41"/>
                  </a:cubicBezTo>
                  <a:cubicBezTo>
                    <a:pt x="61" y="39"/>
                    <a:pt x="64" y="36"/>
                    <a:pt x="64" y="35"/>
                  </a:cubicBezTo>
                  <a:cubicBezTo>
                    <a:pt x="64" y="34"/>
                    <a:pt x="67" y="34"/>
                    <a:pt x="69" y="36"/>
                  </a:cubicBezTo>
                  <a:cubicBezTo>
                    <a:pt x="71" y="39"/>
                    <a:pt x="75" y="41"/>
                    <a:pt x="77" y="39"/>
                  </a:cubicBezTo>
                  <a:cubicBezTo>
                    <a:pt x="78" y="36"/>
                    <a:pt x="76" y="33"/>
                    <a:pt x="78" y="32"/>
                  </a:cubicBezTo>
                  <a:cubicBezTo>
                    <a:pt x="80" y="32"/>
                    <a:pt x="81" y="30"/>
                    <a:pt x="82" y="31"/>
                  </a:cubicBezTo>
                  <a:cubicBezTo>
                    <a:pt x="83" y="33"/>
                    <a:pt x="84" y="34"/>
                    <a:pt x="85" y="33"/>
                  </a:cubicBezTo>
                  <a:cubicBezTo>
                    <a:pt x="86" y="32"/>
                    <a:pt x="87" y="31"/>
                    <a:pt x="88" y="29"/>
                  </a:cubicBezTo>
                  <a:cubicBezTo>
                    <a:pt x="90" y="27"/>
                    <a:pt x="89" y="24"/>
                    <a:pt x="87" y="24"/>
                  </a:cubicBezTo>
                  <a:cubicBezTo>
                    <a:pt x="85" y="25"/>
                    <a:pt x="83" y="25"/>
                    <a:pt x="81" y="26"/>
                  </a:cubicBezTo>
                  <a:cubicBezTo>
                    <a:pt x="80" y="26"/>
                    <a:pt x="78" y="26"/>
                    <a:pt x="77" y="28"/>
                  </a:cubicBezTo>
                  <a:cubicBezTo>
                    <a:pt x="76" y="29"/>
                    <a:pt x="76" y="30"/>
                    <a:pt x="75" y="30"/>
                  </a:cubicBezTo>
                  <a:cubicBezTo>
                    <a:pt x="73" y="30"/>
                    <a:pt x="72" y="30"/>
                    <a:pt x="70" y="29"/>
                  </a:cubicBezTo>
                  <a:cubicBezTo>
                    <a:pt x="68" y="27"/>
                    <a:pt x="68" y="26"/>
                    <a:pt x="66" y="25"/>
                  </a:cubicBezTo>
                  <a:cubicBezTo>
                    <a:pt x="64" y="25"/>
                    <a:pt x="60" y="26"/>
                    <a:pt x="60" y="27"/>
                  </a:cubicBezTo>
                  <a:cubicBezTo>
                    <a:pt x="60" y="28"/>
                    <a:pt x="61" y="30"/>
                    <a:pt x="58" y="30"/>
                  </a:cubicBezTo>
                  <a:cubicBezTo>
                    <a:pt x="55" y="31"/>
                    <a:pt x="47" y="29"/>
                    <a:pt x="46" y="30"/>
                  </a:cubicBezTo>
                  <a:cubicBezTo>
                    <a:pt x="44" y="31"/>
                    <a:pt x="46" y="33"/>
                    <a:pt x="44" y="33"/>
                  </a:cubicBezTo>
                  <a:cubicBezTo>
                    <a:pt x="42" y="34"/>
                    <a:pt x="40" y="36"/>
                    <a:pt x="39" y="35"/>
                  </a:cubicBezTo>
                  <a:cubicBezTo>
                    <a:pt x="37" y="34"/>
                    <a:pt x="35" y="31"/>
                    <a:pt x="35" y="31"/>
                  </a:cubicBezTo>
                  <a:cubicBezTo>
                    <a:pt x="35" y="31"/>
                    <a:pt x="33" y="27"/>
                    <a:pt x="36" y="27"/>
                  </a:cubicBezTo>
                  <a:cubicBezTo>
                    <a:pt x="40" y="27"/>
                    <a:pt x="46" y="26"/>
                    <a:pt x="47" y="26"/>
                  </a:cubicBezTo>
                  <a:cubicBezTo>
                    <a:pt x="48" y="26"/>
                    <a:pt x="50" y="26"/>
                    <a:pt x="49" y="25"/>
                  </a:cubicBezTo>
                  <a:cubicBezTo>
                    <a:pt x="49" y="23"/>
                    <a:pt x="52" y="24"/>
                    <a:pt x="51" y="22"/>
                  </a:cubicBezTo>
                  <a:cubicBezTo>
                    <a:pt x="50" y="21"/>
                    <a:pt x="49" y="20"/>
                    <a:pt x="51" y="19"/>
                  </a:cubicBezTo>
                  <a:cubicBezTo>
                    <a:pt x="53" y="19"/>
                    <a:pt x="63" y="19"/>
                    <a:pt x="68" y="18"/>
                  </a:cubicBezTo>
                  <a:cubicBezTo>
                    <a:pt x="73" y="18"/>
                    <a:pt x="73" y="16"/>
                    <a:pt x="73" y="14"/>
                  </a:cubicBezTo>
                  <a:cubicBezTo>
                    <a:pt x="74" y="12"/>
                    <a:pt x="70" y="9"/>
                    <a:pt x="69" y="9"/>
                  </a:cubicBezTo>
                  <a:cubicBezTo>
                    <a:pt x="67" y="10"/>
                    <a:pt x="65" y="13"/>
                    <a:pt x="63" y="14"/>
                  </a:cubicBezTo>
                  <a:cubicBezTo>
                    <a:pt x="61" y="15"/>
                    <a:pt x="53" y="17"/>
                    <a:pt x="53" y="17"/>
                  </a:cubicBezTo>
                  <a:cubicBezTo>
                    <a:pt x="52" y="17"/>
                    <a:pt x="47" y="18"/>
                    <a:pt x="46" y="18"/>
                  </a:cubicBezTo>
                  <a:cubicBezTo>
                    <a:pt x="44" y="18"/>
                    <a:pt x="39" y="14"/>
                    <a:pt x="43" y="14"/>
                  </a:cubicBezTo>
                  <a:cubicBezTo>
                    <a:pt x="48" y="14"/>
                    <a:pt x="53" y="12"/>
                    <a:pt x="55" y="11"/>
                  </a:cubicBezTo>
                  <a:cubicBezTo>
                    <a:pt x="57" y="9"/>
                    <a:pt x="59" y="3"/>
                    <a:pt x="59" y="2"/>
                  </a:cubicBezTo>
                  <a:cubicBezTo>
                    <a:pt x="59" y="1"/>
                    <a:pt x="55" y="1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2240315" y="3411488"/>
              <a:ext cx="24458" cy="18454"/>
            </a:xfrm>
            <a:custGeom>
              <a:avLst/>
              <a:gdLst>
                <a:gd name="T0" fmla="*/ 39 w 53"/>
                <a:gd name="T1" fmla="*/ 5 h 40"/>
                <a:gd name="T2" fmla="*/ 36 w 53"/>
                <a:gd name="T3" fmla="*/ 10 h 40"/>
                <a:gd name="T4" fmla="*/ 40 w 53"/>
                <a:gd name="T5" fmla="*/ 14 h 40"/>
                <a:gd name="T6" fmla="*/ 32 w 53"/>
                <a:gd name="T7" fmla="*/ 19 h 40"/>
                <a:gd name="T8" fmla="*/ 24 w 53"/>
                <a:gd name="T9" fmla="*/ 10 h 40"/>
                <a:gd name="T10" fmla="*/ 18 w 53"/>
                <a:gd name="T11" fmla="*/ 2 h 40"/>
                <a:gd name="T12" fmla="*/ 15 w 53"/>
                <a:gd name="T13" fmla="*/ 10 h 40"/>
                <a:gd name="T14" fmla="*/ 21 w 53"/>
                <a:gd name="T15" fmla="*/ 17 h 40"/>
                <a:gd name="T16" fmla="*/ 27 w 53"/>
                <a:gd name="T17" fmla="*/ 24 h 40"/>
                <a:gd name="T18" fmla="*/ 23 w 53"/>
                <a:gd name="T19" fmla="*/ 28 h 40"/>
                <a:gd name="T20" fmla="*/ 11 w 53"/>
                <a:gd name="T21" fmla="*/ 28 h 40"/>
                <a:gd name="T22" fmla="*/ 9 w 53"/>
                <a:gd name="T23" fmla="*/ 20 h 40"/>
                <a:gd name="T24" fmla="*/ 7 w 53"/>
                <a:gd name="T25" fmla="*/ 13 h 40"/>
                <a:gd name="T26" fmla="*/ 3 w 53"/>
                <a:gd name="T27" fmla="*/ 19 h 40"/>
                <a:gd name="T28" fmla="*/ 2 w 53"/>
                <a:gd name="T29" fmla="*/ 28 h 40"/>
                <a:gd name="T30" fmla="*/ 15 w 53"/>
                <a:gd name="T31" fmla="*/ 32 h 40"/>
                <a:gd name="T32" fmla="*/ 25 w 53"/>
                <a:gd name="T33" fmla="*/ 31 h 40"/>
                <a:gd name="T34" fmla="*/ 30 w 53"/>
                <a:gd name="T35" fmla="*/ 31 h 40"/>
                <a:gd name="T36" fmla="*/ 35 w 53"/>
                <a:gd name="T37" fmla="*/ 40 h 40"/>
                <a:gd name="T38" fmla="*/ 42 w 53"/>
                <a:gd name="T39" fmla="*/ 35 h 40"/>
                <a:gd name="T40" fmla="*/ 37 w 53"/>
                <a:gd name="T41" fmla="*/ 26 h 40"/>
                <a:gd name="T42" fmla="*/ 38 w 53"/>
                <a:gd name="T43" fmla="*/ 22 h 40"/>
                <a:gd name="T44" fmla="*/ 46 w 53"/>
                <a:gd name="T45" fmla="*/ 23 h 40"/>
                <a:gd name="T46" fmla="*/ 52 w 53"/>
                <a:gd name="T47" fmla="*/ 19 h 40"/>
                <a:gd name="T48" fmla="*/ 44 w 53"/>
                <a:gd name="T49" fmla="*/ 8 h 40"/>
                <a:gd name="T50" fmla="*/ 39 w 53"/>
                <a:gd name="T51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40">
                  <a:moveTo>
                    <a:pt x="39" y="5"/>
                  </a:moveTo>
                  <a:cubicBezTo>
                    <a:pt x="36" y="6"/>
                    <a:pt x="35" y="8"/>
                    <a:pt x="36" y="10"/>
                  </a:cubicBezTo>
                  <a:cubicBezTo>
                    <a:pt x="36" y="12"/>
                    <a:pt x="40" y="12"/>
                    <a:pt x="40" y="14"/>
                  </a:cubicBezTo>
                  <a:cubicBezTo>
                    <a:pt x="41" y="18"/>
                    <a:pt x="34" y="19"/>
                    <a:pt x="32" y="19"/>
                  </a:cubicBezTo>
                  <a:cubicBezTo>
                    <a:pt x="32" y="19"/>
                    <a:pt x="25" y="11"/>
                    <a:pt x="24" y="10"/>
                  </a:cubicBezTo>
                  <a:cubicBezTo>
                    <a:pt x="23" y="8"/>
                    <a:pt x="20" y="0"/>
                    <a:pt x="18" y="2"/>
                  </a:cubicBezTo>
                  <a:cubicBezTo>
                    <a:pt x="15" y="3"/>
                    <a:pt x="13" y="7"/>
                    <a:pt x="15" y="10"/>
                  </a:cubicBezTo>
                  <a:cubicBezTo>
                    <a:pt x="16" y="13"/>
                    <a:pt x="19" y="14"/>
                    <a:pt x="21" y="17"/>
                  </a:cubicBezTo>
                  <a:cubicBezTo>
                    <a:pt x="24" y="20"/>
                    <a:pt x="27" y="23"/>
                    <a:pt x="27" y="24"/>
                  </a:cubicBezTo>
                  <a:cubicBezTo>
                    <a:pt x="27" y="25"/>
                    <a:pt x="25" y="27"/>
                    <a:pt x="23" y="28"/>
                  </a:cubicBezTo>
                  <a:cubicBezTo>
                    <a:pt x="20" y="29"/>
                    <a:pt x="12" y="29"/>
                    <a:pt x="11" y="28"/>
                  </a:cubicBezTo>
                  <a:cubicBezTo>
                    <a:pt x="10" y="26"/>
                    <a:pt x="9" y="22"/>
                    <a:pt x="9" y="20"/>
                  </a:cubicBezTo>
                  <a:cubicBezTo>
                    <a:pt x="9" y="17"/>
                    <a:pt x="10" y="11"/>
                    <a:pt x="7" y="13"/>
                  </a:cubicBezTo>
                  <a:cubicBezTo>
                    <a:pt x="4" y="15"/>
                    <a:pt x="5" y="17"/>
                    <a:pt x="3" y="19"/>
                  </a:cubicBezTo>
                  <a:cubicBezTo>
                    <a:pt x="2" y="20"/>
                    <a:pt x="0" y="26"/>
                    <a:pt x="2" y="28"/>
                  </a:cubicBezTo>
                  <a:cubicBezTo>
                    <a:pt x="4" y="30"/>
                    <a:pt x="9" y="33"/>
                    <a:pt x="15" y="32"/>
                  </a:cubicBezTo>
                  <a:cubicBezTo>
                    <a:pt x="21" y="32"/>
                    <a:pt x="23" y="31"/>
                    <a:pt x="25" y="31"/>
                  </a:cubicBezTo>
                  <a:cubicBezTo>
                    <a:pt x="27" y="31"/>
                    <a:pt x="30" y="29"/>
                    <a:pt x="30" y="31"/>
                  </a:cubicBezTo>
                  <a:cubicBezTo>
                    <a:pt x="30" y="33"/>
                    <a:pt x="32" y="40"/>
                    <a:pt x="35" y="40"/>
                  </a:cubicBezTo>
                  <a:cubicBezTo>
                    <a:pt x="38" y="40"/>
                    <a:pt x="42" y="38"/>
                    <a:pt x="42" y="35"/>
                  </a:cubicBezTo>
                  <a:cubicBezTo>
                    <a:pt x="41" y="32"/>
                    <a:pt x="37" y="26"/>
                    <a:pt x="37" y="26"/>
                  </a:cubicBezTo>
                  <a:cubicBezTo>
                    <a:pt x="37" y="26"/>
                    <a:pt x="36" y="21"/>
                    <a:pt x="38" y="22"/>
                  </a:cubicBezTo>
                  <a:cubicBezTo>
                    <a:pt x="40" y="22"/>
                    <a:pt x="43" y="23"/>
                    <a:pt x="46" y="23"/>
                  </a:cubicBezTo>
                  <a:cubicBezTo>
                    <a:pt x="48" y="23"/>
                    <a:pt x="53" y="22"/>
                    <a:pt x="52" y="19"/>
                  </a:cubicBezTo>
                  <a:cubicBezTo>
                    <a:pt x="50" y="16"/>
                    <a:pt x="45" y="10"/>
                    <a:pt x="44" y="8"/>
                  </a:cubicBezTo>
                  <a:cubicBezTo>
                    <a:pt x="43" y="7"/>
                    <a:pt x="41" y="4"/>
                    <a:pt x="3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2161829" y="3316326"/>
              <a:ext cx="38465" cy="33796"/>
            </a:xfrm>
            <a:custGeom>
              <a:avLst/>
              <a:gdLst>
                <a:gd name="T0" fmla="*/ 59 w 83"/>
                <a:gd name="T1" fmla="*/ 15 h 73"/>
                <a:gd name="T2" fmla="*/ 51 w 83"/>
                <a:gd name="T3" fmla="*/ 27 h 73"/>
                <a:gd name="T4" fmla="*/ 50 w 83"/>
                <a:gd name="T5" fmla="*/ 27 h 73"/>
                <a:gd name="T6" fmla="*/ 38 w 83"/>
                <a:gd name="T7" fmla="*/ 25 h 73"/>
                <a:gd name="T8" fmla="*/ 29 w 83"/>
                <a:gd name="T9" fmla="*/ 20 h 73"/>
                <a:gd name="T10" fmla="*/ 24 w 83"/>
                <a:gd name="T11" fmla="*/ 24 h 73"/>
                <a:gd name="T12" fmla="*/ 27 w 83"/>
                <a:gd name="T13" fmla="*/ 35 h 73"/>
                <a:gd name="T14" fmla="*/ 37 w 83"/>
                <a:gd name="T15" fmla="*/ 38 h 73"/>
                <a:gd name="T16" fmla="*/ 43 w 83"/>
                <a:gd name="T17" fmla="*/ 37 h 73"/>
                <a:gd name="T18" fmla="*/ 40 w 83"/>
                <a:gd name="T19" fmla="*/ 41 h 73"/>
                <a:gd name="T20" fmla="*/ 27 w 83"/>
                <a:gd name="T21" fmla="*/ 54 h 73"/>
                <a:gd name="T22" fmla="*/ 12 w 83"/>
                <a:gd name="T23" fmla="*/ 62 h 73"/>
                <a:gd name="T24" fmla="*/ 9 w 83"/>
                <a:gd name="T25" fmla="*/ 59 h 73"/>
                <a:gd name="T26" fmla="*/ 4 w 83"/>
                <a:gd name="T27" fmla="*/ 61 h 73"/>
                <a:gd name="T28" fmla="*/ 2 w 83"/>
                <a:gd name="T29" fmla="*/ 69 h 73"/>
                <a:gd name="T30" fmla="*/ 6 w 83"/>
                <a:gd name="T31" fmla="*/ 73 h 73"/>
                <a:gd name="T32" fmla="*/ 20 w 83"/>
                <a:gd name="T33" fmla="*/ 64 h 73"/>
                <a:gd name="T34" fmla="*/ 39 w 83"/>
                <a:gd name="T35" fmla="*/ 53 h 73"/>
                <a:gd name="T36" fmla="*/ 52 w 83"/>
                <a:gd name="T37" fmla="*/ 36 h 73"/>
                <a:gd name="T38" fmla="*/ 68 w 83"/>
                <a:gd name="T39" fmla="*/ 36 h 73"/>
                <a:gd name="T40" fmla="*/ 76 w 83"/>
                <a:gd name="T41" fmla="*/ 37 h 73"/>
                <a:gd name="T42" fmla="*/ 81 w 83"/>
                <a:gd name="T43" fmla="*/ 32 h 73"/>
                <a:gd name="T44" fmla="*/ 73 w 83"/>
                <a:gd name="T45" fmla="*/ 27 h 73"/>
                <a:gd name="T46" fmla="*/ 64 w 83"/>
                <a:gd name="T47" fmla="*/ 28 h 73"/>
                <a:gd name="T48" fmla="*/ 58 w 83"/>
                <a:gd name="T49" fmla="*/ 28 h 73"/>
                <a:gd name="T50" fmla="*/ 62 w 83"/>
                <a:gd name="T51" fmla="*/ 22 h 73"/>
                <a:gd name="T52" fmla="*/ 66 w 83"/>
                <a:gd name="T53" fmla="*/ 18 h 73"/>
                <a:gd name="T54" fmla="*/ 71 w 83"/>
                <a:gd name="T55" fmla="*/ 12 h 73"/>
                <a:gd name="T56" fmla="*/ 70 w 83"/>
                <a:gd name="T57" fmla="*/ 2 h 73"/>
                <a:gd name="T58" fmla="*/ 63 w 83"/>
                <a:gd name="T59" fmla="*/ 4 h 73"/>
                <a:gd name="T60" fmla="*/ 59 w 83"/>
                <a:gd name="T61" fmla="*/ 1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" h="73">
                  <a:moveTo>
                    <a:pt x="59" y="15"/>
                  </a:moveTo>
                  <a:cubicBezTo>
                    <a:pt x="58" y="15"/>
                    <a:pt x="55" y="21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27"/>
                    <a:pt x="40" y="27"/>
                    <a:pt x="38" y="25"/>
                  </a:cubicBezTo>
                  <a:cubicBezTo>
                    <a:pt x="35" y="23"/>
                    <a:pt x="31" y="20"/>
                    <a:pt x="29" y="20"/>
                  </a:cubicBezTo>
                  <a:cubicBezTo>
                    <a:pt x="27" y="20"/>
                    <a:pt x="25" y="21"/>
                    <a:pt x="24" y="24"/>
                  </a:cubicBezTo>
                  <a:cubicBezTo>
                    <a:pt x="23" y="27"/>
                    <a:pt x="23" y="30"/>
                    <a:pt x="27" y="35"/>
                  </a:cubicBezTo>
                  <a:cubicBezTo>
                    <a:pt x="32" y="40"/>
                    <a:pt x="33" y="39"/>
                    <a:pt x="37" y="38"/>
                  </a:cubicBezTo>
                  <a:cubicBezTo>
                    <a:pt x="38" y="38"/>
                    <a:pt x="41" y="37"/>
                    <a:pt x="43" y="37"/>
                  </a:cubicBezTo>
                  <a:cubicBezTo>
                    <a:pt x="42" y="39"/>
                    <a:pt x="40" y="41"/>
                    <a:pt x="40" y="41"/>
                  </a:cubicBezTo>
                  <a:cubicBezTo>
                    <a:pt x="38" y="43"/>
                    <a:pt x="31" y="51"/>
                    <a:pt x="27" y="54"/>
                  </a:cubicBezTo>
                  <a:cubicBezTo>
                    <a:pt x="23" y="57"/>
                    <a:pt x="12" y="62"/>
                    <a:pt x="12" y="62"/>
                  </a:cubicBezTo>
                  <a:cubicBezTo>
                    <a:pt x="13" y="62"/>
                    <a:pt x="10" y="63"/>
                    <a:pt x="9" y="59"/>
                  </a:cubicBezTo>
                  <a:cubicBezTo>
                    <a:pt x="9" y="56"/>
                    <a:pt x="7" y="59"/>
                    <a:pt x="4" y="61"/>
                  </a:cubicBezTo>
                  <a:cubicBezTo>
                    <a:pt x="0" y="63"/>
                    <a:pt x="2" y="67"/>
                    <a:pt x="2" y="69"/>
                  </a:cubicBezTo>
                  <a:cubicBezTo>
                    <a:pt x="1" y="72"/>
                    <a:pt x="1" y="73"/>
                    <a:pt x="6" y="73"/>
                  </a:cubicBezTo>
                  <a:cubicBezTo>
                    <a:pt x="11" y="72"/>
                    <a:pt x="15" y="67"/>
                    <a:pt x="20" y="64"/>
                  </a:cubicBezTo>
                  <a:cubicBezTo>
                    <a:pt x="26" y="62"/>
                    <a:pt x="35" y="57"/>
                    <a:pt x="39" y="53"/>
                  </a:cubicBezTo>
                  <a:cubicBezTo>
                    <a:pt x="42" y="50"/>
                    <a:pt x="49" y="41"/>
                    <a:pt x="52" y="36"/>
                  </a:cubicBezTo>
                  <a:cubicBezTo>
                    <a:pt x="57" y="36"/>
                    <a:pt x="66" y="36"/>
                    <a:pt x="68" y="36"/>
                  </a:cubicBezTo>
                  <a:cubicBezTo>
                    <a:pt x="70" y="36"/>
                    <a:pt x="72" y="37"/>
                    <a:pt x="76" y="37"/>
                  </a:cubicBezTo>
                  <a:cubicBezTo>
                    <a:pt x="79" y="37"/>
                    <a:pt x="83" y="35"/>
                    <a:pt x="81" y="32"/>
                  </a:cubicBezTo>
                  <a:cubicBezTo>
                    <a:pt x="79" y="30"/>
                    <a:pt x="77" y="26"/>
                    <a:pt x="73" y="27"/>
                  </a:cubicBezTo>
                  <a:cubicBezTo>
                    <a:pt x="70" y="28"/>
                    <a:pt x="67" y="28"/>
                    <a:pt x="64" y="28"/>
                  </a:cubicBezTo>
                  <a:cubicBezTo>
                    <a:pt x="63" y="28"/>
                    <a:pt x="61" y="28"/>
                    <a:pt x="58" y="28"/>
                  </a:cubicBezTo>
                  <a:cubicBezTo>
                    <a:pt x="60" y="25"/>
                    <a:pt x="61" y="23"/>
                    <a:pt x="62" y="22"/>
                  </a:cubicBezTo>
                  <a:cubicBezTo>
                    <a:pt x="64" y="19"/>
                    <a:pt x="65" y="18"/>
                    <a:pt x="66" y="18"/>
                  </a:cubicBezTo>
                  <a:cubicBezTo>
                    <a:pt x="67" y="17"/>
                    <a:pt x="70" y="15"/>
                    <a:pt x="71" y="12"/>
                  </a:cubicBezTo>
                  <a:cubicBezTo>
                    <a:pt x="73" y="10"/>
                    <a:pt x="72" y="3"/>
                    <a:pt x="70" y="2"/>
                  </a:cubicBezTo>
                  <a:cubicBezTo>
                    <a:pt x="68" y="0"/>
                    <a:pt x="64" y="1"/>
                    <a:pt x="63" y="4"/>
                  </a:cubicBezTo>
                  <a:cubicBezTo>
                    <a:pt x="61" y="8"/>
                    <a:pt x="60" y="15"/>
                    <a:pt x="5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2048212" y="3377248"/>
              <a:ext cx="134961" cy="193659"/>
            </a:xfrm>
            <a:custGeom>
              <a:avLst/>
              <a:gdLst>
                <a:gd name="T0" fmla="*/ 146 w 292"/>
                <a:gd name="T1" fmla="*/ 24 h 419"/>
                <a:gd name="T2" fmla="*/ 142 w 292"/>
                <a:gd name="T3" fmla="*/ 24 h 419"/>
                <a:gd name="T4" fmla="*/ 127 w 292"/>
                <a:gd name="T5" fmla="*/ 6 h 419"/>
                <a:gd name="T6" fmla="*/ 108 w 292"/>
                <a:gd name="T7" fmla="*/ 7 h 419"/>
                <a:gd name="T8" fmla="*/ 93 w 292"/>
                <a:gd name="T9" fmla="*/ 0 h 419"/>
                <a:gd name="T10" fmla="*/ 108 w 292"/>
                <a:gd name="T11" fmla="*/ 21 h 419"/>
                <a:gd name="T12" fmla="*/ 123 w 292"/>
                <a:gd name="T13" fmla="*/ 22 h 419"/>
                <a:gd name="T14" fmla="*/ 136 w 292"/>
                <a:gd name="T15" fmla="*/ 24 h 419"/>
                <a:gd name="T16" fmla="*/ 96 w 292"/>
                <a:gd name="T17" fmla="*/ 49 h 419"/>
                <a:gd name="T18" fmla="*/ 89 w 292"/>
                <a:gd name="T19" fmla="*/ 116 h 419"/>
                <a:gd name="T20" fmla="*/ 65 w 292"/>
                <a:gd name="T21" fmla="*/ 116 h 419"/>
                <a:gd name="T22" fmla="*/ 38 w 292"/>
                <a:gd name="T23" fmla="*/ 154 h 419"/>
                <a:gd name="T24" fmla="*/ 28 w 292"/>
                <a:gd name="T25" fmla="*/ 334 h 419"/>
                <a:gd name="T26" fmla="*/ 0 w 292"/>
                <a:gd name="T27" fmla="*/ 419 h 419"/>
                <a:gd name="T28" fmla="*/ 33 w 292"/>
                <a:gd name="T29" fmla="*/ 419 h 419"/>
                <a:gd name="T30" fmla="*/ 49 w 292"/>
                <a:gd name="T31" fmla="*/ 397 h 419"/>
                <a:gd name="T32" fmla="*/ 40 w 292"/>
                <a:gd name="T33" fmla="*/ 419 h 419"/>
                <a:gd name="T34" fmla="*/ 69 w 292"/>
                <a:gd name="T35" fmla="*/ 419 h 419"/>
                <a:gd name="T36" fmla="*/ 76 w 292"/>
                <a:gd name="T37" fmla="*/ 383 h 419"/>
                <a:gd name="T38" fmla="*/ 85 w 292"/>
                <a:gd name="T39" fmla="*/ 181 h 419"/>
                <a:gd name="T40" fmla="*/ 98 w 292"/>
                <a:gd name="T41" fmla="*/ 164 h 419"/>
                <a:gd name="T42" fmla="*/ 141 w 292"/>
                <a:gd name="T43" fmla="*/ 164 h 419"/>
                <a:gd name="T44" fmla="*/ 141 w 292"/>
                <a:gd name="T45" fmla="*/ 75 h 419"/>
                <a:gd name="T46" fmla="*/ 123 w 292"/>
                <a:gd name="T47" fmla="*/ 52 h 419"/>
                <a:gd name="T48" fmla="*/ 146 w 292"/>
                <a:gd name="T49" fmla="*/ 29 h 419"/>
                <a:gd name="T50" fmla="*/ 169 w 292"/>
                <a:gd name="T51" fmla="*/ 52 h 419"/>
                <a:gd name="T52" fmla="*/ 151 w 292"/>
                <a:gd name="T53" fmla="*/ 75 h 419"/>
                <a:gd name="T54" fmla="*/ 151 w 292"/>
                <a:gd name="T55" fmla="*/ 164 h 419"/>
                <a:gd name="T56" fmla="*/ 195 w 292"/>
                <a:gd name="T57" fmla="*/ 164 h 419"/>
                <a:gd name="T58" fmla="*/ 207 w 292"/>
                <a:gd name="T59" fmla="*/ 181 h 419"/>
                <a:gd name="T60" fmla="*/ 216 w 292"/>
                <a:gd name="T61" fmla="*/ 383 h 419"/>
                <a:gd name="T62" fmla="*/ 224 w 292"/>
                <a:gd name="T63" fmla="*/ 419 h 419"/>
                <a:gd name="T64" fmla="*/ 252 w 292"/>
                <a:gd name="T65" fmla="*/ 419 h 419"/>
                <a:gd name="T66" fmla="*/ 243 w 292"/>
                <a:gd name="T67" fmla="*/ 397 h 419"/>
                <a:gd name="T68" fmla="*/ 259 w 292"/>
                <a:gd name="T69" fmla="*/ 419 h 419"/>
                <a:gd name="T70" fmla="*/ 292 w 292"/>
                <a:gd name="T71" fmla="*/ 419 h 419"/>
                <a:gd name="T72" fmla="*/ 265 w 292"/>
                <a:gd name="T73" fmla="*/ 334 h 419"/>
                <a:gd name="T74" fmla="*/ 254 w 292"/>
                <a:gd name="T75" fmla="*/ 154 h 419"/>
                <a:gd name="T76" fmla="*/ 227 w 292"/>
                <a:gd name="T77" fmla="*/ 116 h 419"/>
                <a:gd name="T78" fmla="*/ 204 w 292"/>
                <a:gd name="T79" fmla="*/ 116 h 419"/>
                <a:gd name="T80" fmla="*/ 197 w 292"/>
                <a:gd name="T81" fmla="*/ 49 h 419"/>
                <a:gd name="T82" fmla="*/ 156 w 292"/>
                <a:gd name="T83" fmla="*/ 24 h 419"/>
                <a:gd name="T84" fmla="*/ 170 w 292"/>
                <a:gd name="T85" fmla="*/ 22 h 419"/>
                <a:gd name="T86" fmla="*/ 184 w 292"/>
                <a:gd name="T87" fmla="*/ 21 h 419"/>
                <a:gd name="T88" fmla="*/ 200 w 292"/>
                <a:gd name="T89" fmla="*/ 0 h 419"/>
                <a:gd name="T90" fmla="*/ 185 w 292"/>
                <a:gd name="T91" fmla="*/ 7 h 419"/>
                <a:gd name="T92" fmla="*/ 166 w 292"/>
                <a:gd name="T93" fmla="*/ 6 h 419"/>
                <a:gd name="T94" fmla="*/ 151 w 292"/>
                <a:gd name="T95" fmla="*/ 24 h 419"/>
                <a:gd name="T96" fmla="*/ 146 w 292"/>
                <a:gd name="T97" fmla="*/ 24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419">
                  <a:moveTo>
                    <a:pt x="146" y="24"/>
                  </a:moveTo>
                  <a:cubicBezTo>
                    <a:pt x="145" y="24"/>
                    <a:pt x="143" y="24"/>
                    <a:pt x="142" y="24"/>
                  </a:cubicBezTo>
                  <a:cubicBezTo>
                    <a:pt x="141" y="16"/>
                    <a:pt x="136" y="7"/>
                    <a:pt x="127" y="6"/>
                  </a:cubicBezTo>
                  <a:cubicBezTo>
                    <a:pt x="120" y="6"/>
                    <a:pt x="115" y="7"/>
                    <a:pt x="108" y="7"/>
                  </a:cubicBezTo>
                  <a:cubicBezTo>
                    <a:pt x="101" y="7"/>
                    <a:pt x="96" y="4"/>
                    <a:pt x="93" y="0"/>
                  </a:cubicBezTo>
                  <a:cubicBezTo>
                    <a:pt x="95" y="10"/>
                    <a:pt x="97" y="20"/>
                    <a:pt x="108" y="21"/>
                  </a:cubicBezTo>
                  <a:cubicBezTo>
                    <a:pt x="113" y="22"/>
                    <a:pt x="118" y="22"/>
                    <a:pt x="123" y="22"/>
                  </a:cubicBezTo>
                  <a:cubicBezTo>
                    <a:pt x="130" y="22"/>
                    <a:pt x="134" y="23"/>
                    <a:pt x="136" y="24"/>
                  </a:cubicBezTo>
                  <a:cubicBezTo>
                    <a:pt x="118" y="26"/>
                    <a:pt x="101" y="33"/>
                    <a:pt x="96" y="49"/>
                  </a:cubicBezTo>
                  <a:cubicBezTo>
                    <a:pt x="91" y="64"/>
                    <a:pt x="92" y="100"/>
                    <a:pt x="89" y="116"/>
                  </a:cubicBezTo>
                  <a:cubicBezTo>
                    <a:pt x="81" y="116"/>
                    <a:pt x="73" y="116"/>
                    <a:pt x="65" y="116"/>
                  </a:cubicBezTo>
                  <a:cubicBezTo>
                    <a:pt x="45" y="116"/>
                    <a:pt x="39" y="133"/>
                    <a:pt x="38" y="154"/>
                  </a:cubicBezTo>
                  <a:cubicBezTo>
                    <a:pt x="35" y="214"/>
                    <a:pt x="31" y="274"/>
                    <a:pt x="28" y="334"/>
                  </a:cubicBezTo>
                  <a:cubicBezTo>
                    <a:pt x="25" y="381"/>
                    <a:pt x="15" y="403"/>
                    <a:pt x="0" y="419"/>
                  </a:cubicBezTo>
                  <a:cubicBezTo>
                    <a:pt x="11" y="419"/>
                    <a:pt x="22" y="419"/>
                    <a:pt x="33" y="419"/>
                  </a:cubicBezTo>
                  <a:cubicBezTo>
                    <a:pt x="38" y="415"/>
                    <a:pt x="41" y="409"/>
                    <a:pt x="49" y="397"/>
                  </a:cubicBezTo>
                  <a:cubicBezTo>
                    <a:pt x="46" y="408"/>
                    <a:pt x="43" y="414"/>
                    <a:pt x="40" y="419"/>
                  </a:cubicBezTo>
                  <a:cubicBezTo>
                    <a:pt x="50" y="419"/>
                    <a:pt x="59" y="419"/>
                    <a:pt x="69" y="419"/>
                  </a:cubicBezTo>
                  <a:cubicBezTo>
                    <a:pt x="74" y="408"/>
                    <a:pt x="75" y="396"/>
                    <a:pt x="76" y="383"/>
                  </a:cubicBezTo>
                  <a:cubicBezTo>
                    <a:pt x="79" y="316"/>
                    <a:pt x="82" y="248"/>
                    <a:pt x="85" y="181"/>
                  </a:cubicBezTo>
                  <a:cubicBezTo>
                    <a:pt x="85" y="170"/>
                    <a:pt x="89" y="164"/>
                    <a:pt x="98" y="164"/>
                  </a:cubicBezTo>
                  <a:cubicBezTo>
                    <a:pt x="112" y="164"/>
                    <a:pt x="127" y="164"/>
                    <a:pt x="141" y="164"/>
                  </a:cubicBezTo>
                  <a:cubicBezTo>
                    <a:pt x="141" y="134"/>
                    <a:pt x="141" y="104"/>
                    <a:pt x="141" y="75"/>
                  </a:cubicBezTo>
                  <a:cubicBezTo>
                    <a:pt x="131" y="72"/>
                    <a:pt x="123" y="63"/>
                    <a:pt x="123" y="52"/>
                  </a:cubicBezTo>
                  <a:cubicBezTo>
                    <a:pt x="123" y="39"/>
                    <a:pt x="133" y="29"/>
                    <a:pt x="146" y="29"/>
                  </a:cubicBezTo>
                  <a:cubicBezTo>
                    <a:pt x="159" y="29"/>
                    <a:pt x="169" y="39"/>
                    <a:pt x="169" y="52"/>
                  </a:cubicBezTo>
                  <a:cubicBezTo>
                    <a:pt x="169" y="63"/>
                    <a:pt x="162" y="72"/>
                    <a:pt x="151" y="75"/>
                  </a:cubicBezTo>
                  <a:cubicBezTo>
                    <a:pt x="151" y="104"/>
                    <a:pt x="151" y="134"/>
                    <a:pt x="151" y="164"/>
                  </a:cubicBezTo>
                  <a:cubicBezTo>
                    <a:pt x="166" y="164"/>
                    <a:pt x="180" y="164"/>
                    <a:pt x="195" y="164"/>
                  </a:cubicBezTo>
                  <a:cubicBezTo>
                    <a:pt x="203" y="164"/>
                    <a:pt x="207" y="170"/>
                    <a:pt x="207" y="181"/>
                  </a:cubicBezTo>
                  <a:cubicBezTo>
                    <a:pt x="210" y="248"/>
                    <a:pt x="213" y="316"/>
                    <a:pt x="216" y="383"/>
                  </a:cubicBezTo>
                  <a:cubicBezTo>
                    <a:pt x="217" y="396"/>
                    <a:pt x="218" y="408"/>
                    <a:pt x="224" y="419"/>
                  </a:cubicBezTo>
                  <a:cubicBezTo>
                    <a:pt x="233" y="419"/>
                    <a:pt x="243" y="419"/>
                    <a:pt x="252" y="419"/>
                  </a:cubicBezTo>
                  <a:cubicBezTo>
                    <a:pt x="249" y="414"/>
                    <a:pt x="246" y="408"/>
                    <a:pt x="243" y="397"/>
                  </a:cubicBezTo>
                  <a:cubicBezTo>
                    <a:pt x="251" y="409"/>
                    <a:pt x="255" y="415"/>
                    <a:pt x="259" y="419"/>
                  </a:cubicBezTo>
                  <a:cubicBezTo>
                    <a:pt x="270" y="419"/>
                    <a:pt x="281" y="419"/>
                    <a:pt x="292" y="419"/>
                  </a:cubicBezTo>
                  <a:cubicBezTo>
                    <a:pt x="277" y="403"/>
                    <a:pt x="267" y="381"/>
                    <a:pt x="265" y="334"/>
                  </a:cubicBezTo>
                  <a:cubicBezTo>
                    <a:pt x="262" y="274"/>
                    <a:pt x="258" y="214"/>
                    <a:pt x="254" y="154"/>
                  </a:cubicBezTo>
                  <a:cubicBezTo>
                    <a:pt x="253" y="133"/>
                    <a:pt x="247" y="116"/>
                    <a:pt x="227" y="116"/>
                  </a:cubicBezTo>
                  <a:cubicBezTo>
                    <a:pt x="219" y="116"/>
                    <a:pt x="211" y="116"/>
                    <a:pt x="204" y="116"/>
                  </a:cubicBezTo>
                  <a:cubicBezTo>
                    <a:pt x="200" y="100"/>
                    <a:pt x="202" y="64"/>
                    <a:pt x="197" y="49"/>
                  </a:cubicBezTo>
                  <a:cubicBezTo>
                    <a:pt x="191" y="33"/>
                    <a:pt x="174" y="26"/>
                    <a:pt x="156" y="24"/>
                  </a:cubicBezTo>
                  <a:cubicBezTo>
                    <a:pt x="159" y="23"/>
                    <a:pt x="163" y="22"/>
                    <a:pt x="170" y="22"/>
                  </a:cubicBezTo>
                  <a:cubicBezTo>
                    <a:pt x="174" y="22"/>
                    <a:pt x="180" y="22"/>
                    <a:pt x="184" y="21"/>
                  </a:cubicBezTo>
                  <a:cubicBezTo>
                    <a:pt x="195" y="20"/>
                    <a:pt x="198" y="10"/>
                    <a:pt x="200" y="0"/>
                  </a:cubicBezTo>
                  <a:cubicBezTo>
                    <a:pt x="197" y="4"/>
                    <a:pt x="192" y="7"/>
                    <a:pt x="185" y="7"/>
                  </a:cubicBezTo>
                  <a:cubicBezTo>
                    <a:pt x="177" y="7"/>
                    <a:pt x="173" y="6"/>
                    <a:pt x="166" y="6"/>
                  </a:cubicBezTo>
                  <a:cubicBezTo>
                    <a:pt x="156" y="7"/>
                    <a:pt x="152" y="16"/>
                    <a:pt x="151" y="24"/>
                  </a:cubicBezTo>
                  <a:cubicBezTo>
                    <a:pt x="149" y="24"/>
                    <a:pt x="148" y="24"/>
                    <a:pt x="14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1913029" y="3281641"/>
              <a:ext cx="404883" cy="404883"/>
            </a:xfrm>
            <a:custGeom>
              <a:avLst/>
              <a:gdLst>
                <a:gd name="T0" fmla="*/ 439 w 877"/>
                <a:gd name="T1" fmla="*/ 0 h 876"/>
                <a:gd name="T2" fmla="*/ 877 w 877"/>
                <a:gd name="T3" fmla="*/ 438 h 876"/>
                <a:gd name="T4" fmla="*/ 439 w 877"/>
                <a:gd name="T5" fmla="*/ 876 h 876"/>
                <a:gd name="T6" fmla="*/ 0 w 877"/>
                <a:gd name="T7" fmla="*/ 438 h 876"/>
                <a:gd name="T8" fmla="*/ 439 w 877"/>
                <a:gd name="T9" fmla="*/ 0 h 876"/>
                <a:gd name="T10" fmla="*/ 439 w 877"/>
                <a:gd name="T11" fmla="*/ 16 h 876"/>
                <a:gd name="T12" fmla="*/ 439 w 877"/>
                <a:gd name="T13" fmla="*/ 16 h 876"/>
                <a:gd name="T14" fmla="*/ 16 w 877"/>
                <a:gd name="T15" fmla="*/ 438 h 876"/>
                <a:gd name="T16" fmla="*/ 439 w 877"/>
                <a:gd name="T17" fmla="*/ 861 h 876"/>
                <a:gd name="T18" fmla="*/ 861 w 877"/>
                <a:gd name="T19" fmla="*/ 438 h 876"/>
                <a:gd name="T20" fmla="*/ 439 w 877"/>
                <a:gd name="T21" fmla="*/ 1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7" h="876">
                  <a:moveTo>
                    <a:pt x="439" y="0"/>
                  </a:moveTo>
                  <a:cubicBezTo>
                    <a:pt x="680" y="0"/>
                    <a:pt x="877" y="197"/>
                    <a:pt x="877" y="438"/>
                  </a:cubicBezTo>
                  <a:cubicBezTo>
                    <a:pt x="877" y="679"/>
                    <a:pt x="680" y="876"/>
                    <a:pt x="439" y="876"/>
                  </a:cubicBezTo>
                  <a:cubicBezTo>
                    <a:pt x="197" y="876"/>
                    <a:pt x="0" y="679"/>
                    <a:pt x="0" y="438"/>
                  </a:cubicBezTo>
                  <a:cubicBezTo>
                    <a:pt x="0" y="197"/>
                    <a:pt x="197" y="0"/>
                    <a:pt x="439" y="0"/>
                  </a:cubicBezTo>
                  <a:close/>
                  <a:moveTo>
                    <a:pt x="439" y="16"/>
                  </a:moveTo>
                  <a:cubicBezTo>
                    <a:pt x="439" y="16"/>
                    <a:pt x="439" y="16"/>
                    <a:pt x="439" y="16"/>
                  </a:cubicBezTo>
                  <a:cubicBezTo>
                    <a:pt x="206" y="16"/>
                    <a:pt x="16" y="205"/>
                    <a:pt x="16" y="438"/>
                  </a:cubicBezTo>
                  <a:cubicBezTo>
                    <a:pt x="16" y="671"/>
                    <a:pt x="206" y="861"/>
                    <a:pt x="439" y="861"/>
                  </a:cubicBezTo>
                  <a:cubicBezTo>
                    <a:pt x="671" y="861"/>
                    <a:pt x="861" y="671"/>
                    <a:pt x="861" y="438"/>
                  </a:cubicBezTo>
                  <a:cubicBezTo>
                    <a:pt x="861" y="205"/>
                    <a:pt x="671" y="16"/>
                    <a:pt x="43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"/>
            <p:cNvSpPr>
              <a:spLocks noEditPoints="1"/>
            </p:cNvSpPr>
            <p:nvPr/>
          </p:nvSpPr>
          <p:spPr bwMode="auto">
            <a:xfrm>
              <a:off x="1937931" y="3475300"/>
              <a:ext cx="354189" cy="186322"/>
            </a:xfrm>
            <a:custGeom>
              <a:avLst/>
              <a:gdLst>
                <a:gd name="T0" fmla="*/ 23 w 767"/>
                <a:gd name="T1" fmla="*/ 25 h 403"/>
                <a:gd name="T2" fmla="*/ 57 w 767"/>
                <a:gd name="T3" fmla="*/ 38 h 403"/>
                <a:gd name="T4" fmla="*/ 55 w 767"/>
                <a:gd name="T5" fmla="*/ 29 h 403"/>
                <a:gd name="T6" fmla="*/ 19 w 767"/>
                <a:gd name="T7" fmla="*/ 52 h 403"/>
                <a:gd name="T8" fmla="*/ 20 w 767"/>
                <a:gd name="T9" fmla="*/ 96 h 403"/>
                <a:gd name="T10" fmla="*/ 17 w 767"/>
                <a:gd name="T11" fmla="*/ 79 h 403"/>
                <a:gd name="T12" fmla="*/ 55 w 767"/>
                <a:gd name="T13" fmla="*/ 90 h 403"/>
                <a:gd name="T14" fmla="*/ 33 w 767"/>
                <a:gd name="T15" fmla="*/ 123 h 403"/>
                <a:gd name="T16" fmla="*/ 87 w 767"/>
                <a:gd name="T17" fmla="*/ 156 h 403"/>
                <a:gd name="T18" fmla="*/ 31 w 767"/>
                <a:gd name="T19" fmla="*/ 156 h 403"/>
                <a:gd name="T20" fmla="*/ 74 w 767"/>
                <a:gd name="T21" fmla="*/ 224 h 403"/>
                <a:gd name="T22" fmla="*/ 113 w 767"/>
                <a:gd name="T23" fmla="*/ 220 h 403"/>
                <a:gd name="T24" fmla="*/ 92 w 767"/>
                <a:gd name="T25" fmla="*/ 213 h 403"/>
                <a:gd name="T26" fmla="*/ 90 w 767"/>
                <a:gd name="T27" fmla="*/ 171 h 403"/>
                <a:gd name="T28" fmla="*/ 61 w 767"/>
                <a:gd name="T29" fmla="*/ 214 h 403"/>
                <a:gd name="T30" fmla="*/ 173 w 767"/>
                <a:gd name="T31" fmla="*/ 271 h 403"/>
                <a:gd name="T32" fmla="*/ 111 w 767"/>
                <a:gd name="T33" fmla="*/ 288 h 403"/>
                <a:gd name="T34" fmla="*/ 153 w 767"/>
                <a:gd name="T35" fmla="*/ 252 h 403"/>
                <a:gd name="T36" fmla="*/ 158 w 767"/>
                <a:gd name="T37" fmla="*/ 316 h 403"/>
                <a:gd name="T38" fmla="*/ 166 w 767"/>
                <a:gd name="T39" fmla="*/ 330 h 403"/>
                <a:gd name="T40" fmla="*/ 152 w 767"/>
                <a:gd name="T41" fmla="*/ 314 h 403"/>
                <a:gd name="T42" fmla="*/ 155 w 767"/>
                <a:gd name="T43" fmla="*/ 318 h 403"/>
                <a:gd name="T44" fmla="*/ 230 w 767"/>
                <a:gd name="T45" fmla="*/ 319 h 403"/>
                <a:gd name="T46" fmla="*/ 270 w 767"/>
                <a:gd name="T47" fmla="*/ 330 h 403"/>
                <a:gd name="T48" fmla="*/ 247 w 767"/>
                <a:gd name="T49" fmla="*/ 377 h 403"/>
                <a:gd name="T50" fmla="*/ 211 w 767"/>
                <a:gd name="T51" fmla="*/ 356 h 403"/>
                <a:gd name="T52" fmla="*/ 364 w 767"/>
                <a:gd name="T53" fmla="*/ 346 h 403"/>
                <a:gd name="T54" fmla="*/ 359 w 767"/>
                <a:gd name="T55" fmla="*/ 401 h 403"/>
                <a:gd name="T56" fmla="*/ 355 w 767"/>
                <a:gd name="T57" fmla="*/ 345 h 403"/>
                <a:gd name="T58" fmla="*/ 368 w 767"/>
                <a:gd name="T59" fmla="*/ 382 h 403"/>
                <a:gd name="T60" fmla="*/ 441 w 767"/>
                <a:gd name="T61" fmla="*/ 351 h 403"/>
                <a:gd name="T62" fmla="*/ 451 w 767"/>
                <a:gd name="T63" fmla="*/ 396 h 403"/>
                <a:gd name="T64" fmla="*/ 398 w 767"/>
                <a:gd name="T65" fmla="*/ 401 h 403"/>
                <a:gd name="T66" fmla="*/ 509 w 767"/>
                <a:gd name="T67" fmla="*/ 382 h 403"/>
                <a:gd name="T68" fmla="*/ 463 w 767"/>
                <a:gd name="T69" fmla="*/ 337 h 403"/>
                <a:gd name="T70" fmla="*/ 554 w 767"/>
                <a:gd name="T71" fmla="*/ 364 h 403"/>
                <a:gd name="T72" fmla="*/ 544 w 767"/>
                <a:gd name="T73" fmla="*/ 311 h 403"/>
                <a:gd name="T74" fmla="*/ 526 w 767"/>
                <a:gd name="T75" fmla="*/ 316 h 403"/>
                <a:gd name="T76" fmla="*/ 593 w 767"/>
                <a:gd name="T77" fmla="*/ 342 h 403"/>
                <a:gd name="T78" fmla="*/ 558 w 767"/>
                <a:gd name="T79" fmla="*/ 299 h 403"/>
                <a:gd name="T80" fmla="*/ 593 w 767"/>
                <a:gd name="T81" fmla="*/ 303 h 403"/>
                <a:gd name="T82" fmla="*/ 595 w 767"/>
                <a:gd name="T83" fmla="*/ 306 h 403"/>
                <a:gd name="T84" fmla="*/ 593 w 767"/>
                <a:gd name="T85" fmla="*/ 342 h 403"/>
                <a:gd name="T86" fmla="*/ 645 w 767"/>
                <a:gd name="T87" fmla="*/ 259 h 403"/>
                <a:gd name="T88" fmla="*/ 685 w 767"/>
                <a:gd name="T89" fmla="*/ 250 h 403"/>
                <a:gd name="T90" fmla="*/ 610 w 767"/>
                <a:gd name="T91" fmla="*/ 262 h 403"/>
                <a:gd name="T92" fmla="*/ 670 w 767"/>
                <a:gd name="T93" fmla="*/ 270 h 403"/>
                <a:gd name="T94" fmla="*/ 712 w 767"/>
                <a:gd name="T95" fmla="*/ 213 h 403"/>
                <a:gd name="T96" fmla="*/ 669 w 767"/>
                <a:gd name="T97" fmla="*/ 213 h 403"/>
                <a:gd name="T98" fmla="*/ 689 w 767"/>
                <a:gd name="T99" fmla="*/ 177 h 403"/>
                <a:gd name="T100" fmla="*/ 692 w 767"/>
                <a:gd name="T101" fmla="*/ 186 h 403"/>
                <a:gd name="T102" fmla="*/ 703 w 767"/>
                <a:gd name="T103" fmla="*/ 229 h 403"/>
                <a:gd name="T104" fmla="*/ 693 w 767"/>
                <a:gd name="T105" fmla="*/ 125 h 403"/>
                <a:gd name="T106" fmla="*/ 734 w 767"/>
                <a:gd name="T107" fmla="*/ 174 h 403"/>
                <a:gd name="T108" fmla="*/ 724 w 767"/>
                <a:gd name="T109" fmla="*/ 67 h 403"/>
                <a:gd name="T110" fmla="*/ 755 w 767"/>
                <a:gd name="T111" fmla="*/ 115 h 403"/>
                <a:gd name="T112" fmla="*/ 712 w 767"/>
                <a:gd name="T113" fmla="*/ 116 h 403"/>
                <a:gd name="T114" fmla="*/ 767 w 767"/>
                <a:gd name="T115" fmla="*/ 12 h 403"/>
                <a:gd name="T116" fmla="*/ 712 w 767"/>
                <a:gd name="T117" fmla="*/ 57 h 403"/>
                <a:gd name="T118" fmla="*/ 737 w 767"/>
                <a:gd name="T119" fmla="*/ 21 h 403"/>
                <a:gd name="T120" fmla="*/ 711 w 767"/>
                <a:gd name="T12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7" h="403">
                  <a:moveTo>
                    <a:pt x="0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6" y="10"/>
                    <a:pt x="12" y="12"/>
                    <a:pt x="9" y="16"/>
                  </a:cubicBezTo>
                  <a:cubicBezTo>
                    <a:pt x="6" y="20"/>
                    <a:pt x="4" y="24"/>
                    <a:pt x="4" y="29"/>
                  </a:cubicBezTo>
                  <a:cubicBezTo>
                    <a:pt x="4" y="32"/>
                    <a:pt x="5" y="34"/>
                    <a:pt x="6" y="36"/>
                  </a:cubicBezTo>
                  <a:cubicBezTo>
                    <a:pt x="8" y="38"/>
                    <a:pt x="10" y="39"/>
                    <a:pt x="12" y="39"/>
                  </a:cubicBezTo>
                  <a:cubicBezTo>
                    <a:pt x="16" y="39"/>
                    <a:pt x="19" y="34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4" y="24"/>
                    <a:pt x="24" y="23"/>
                  </a:cubicBezTo>
                  <a:cubicBezTo>
                    <a:pt x="27" y="16"/>
                    <a:pt x="29" y="12"/>
                    <a:pt x="32" y="10"/>
                  </a:cubicBezTo>
                  <a:cubicBezTo>
                    <a:pt x="34" y="9"/>
                    <a:pt x="35" y="8"/>
                    <a:pt x="36" y="8"/>
                  </a:cubicBezTo>
                  <a:cubicBezTo>
                    <a:pt x="38" y="7"/>
                    <a:pt x="39" y="7"/>
                    <a:pt x="41" y="7"/>
                  </a:cubicBezTo>
                  <a:cubicBezTo>
                    <a:pt x="46" y="7"/>
                    <a:pt x="50" y="9"/>
                    <a:pt x="54" y="12"/>
                  </a:cubicBezTo>
                  <a:cubicBezTo>
                    <a:pt x="57" y="16"/>
                    <a:pt x="59" y="21"/>
                    <a:pt x="59" y="27"/>
                  </a:cubicBezTo>
                  <a:cubicBezTo>
                    <a:pt x="59" y="31"/>
                    <a:pt x="58" y="34"/>
                    <a:pt x="57" y="38"/>
                  </a:cubicBezTo>
                  <a:cubicBezTo>
                    <a:pt x="56" y="41"/>
                    <a:pt x="55" y="43"/>
                    <a:pt x="55" y="44"/>
                  </a:cubicBezTo>
                  <a:cubicBezTo>
                    <a:pt x="55" y="44"/>
                    <a:pt x="56" y="45"/>
                    <a:pt x="56" y="45"/>
                  </a:cubicBezTo>
                  <a:cubicBezTo>
                    <a:pt x="57" y="46"/>
                    <a:pt x="58" y="46"/>
                    <a:pt x="59" y="46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6" y="46"/>
                    <a:pt x="49" y="44"/>
                    <a:pt x="52" y="40"/>
                  </a:cubicBezTo>
                  <a:cubicBezTo>
                    <a:pt x="54" y="37"/>
                    <a:pt x="56" y="33"/>
                    <a:pt x="55" y="29"/>
                  </a:cubicBezTo>
                  <a:cubicBezTo>
                    <a:pt x="55" y="26"/>
                    <a:pt x="55" y="24"/>
                    <a:pt x="53" y="22"/>
                  </a:cubicBezTo>
                  <a:cubicBezTo>
                    <a:pt x="52" y="20"/>
                    <a:pt x="50" y="20"/>
                    <a:pt x="48" y="20"/>
                  </a:cubicBezTo>
                  <a:cubicBezTo>
                    <a:pt x="45" y="20"/>
                    <a:pt x="42" y="23"/>
                    <a:pt x="40" y="30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6"/>
                    <a:pt x="36" y="40"/>
                    <a:pt x="35" y="42"/>
                  </a:cubicBezTo>
                  <a:cubicBezTo>
                    <a:pt x="33" y="44"/>
                    <a:pt x="32" y="46"/>
                    <a:pt x="31" y="47"/>
                  </a:cubicBezTo>
                  <a:cubicBezTo>
                    <a:pt x="30" y="48"/>
                    <a:pt x="28" y="49"/>
                    <a:pt x="26" y="50"/>
                  </a:cubicBezTo>
                  <a:cubicBezTo>
                    <a:pt x="24" y="51"/>
                    <a:pt x="22" y="52"/>
                    <a:pt x="19" y="52"/>
                  </a:cubicBezTo>
                  <a:cubicBezTo>
                    <a:pt x="14" y="52"/>
                    <a:pt x="9" y="50"/>
                    <a:pt x="6" y="46"/>
                  </a:cubicBezTo>
                  <a:cubicBezTo>
                    <a:pt x="2" y="42"/>
                    <a:pt x="1" y="37"/>
                    <a:pt x="1" y="30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3" y="15"/>
                    <a:pt x="4" y="13"/>
                    <a:pt x="4" y="13"/>
                  </a:cubicBezTo>
                  <a:cubicBezTo>
                    <a:pt x="4" y="12"/>
                    <a:pt x="4" y="11"/>
                    <a:pt x="3" y="10"/>
                  </a:cubicBezTo>
                  <a:cubicBezTo>
                    <a:pt x="2" y="10"/>
                    <a:pt x="1" y="10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lose/>
                  <a:moveTo>
                    <a:pt x="20" y="9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17" y="96"/>
                    <a:pt x="15" y="97"/>
                    <a:pt x="14" y="99"/>
                  </a:cubicBezTo>
                  <a:cubicBezTo>
                    <a:pt x="13" y="100"/>
                    <a:pt x="13" y="102"/>
                    <a:pt x="13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6"/>
                    <a:pt x="9" y="77"/>
                    <a:pt x="10" y="78"/>
                  </a:cubicBezTo>
                  <a:cubicBezTo>
                    <a:pt x="12" y="79"/>
                    <a:pt x="14" y="79"/>
                    <a:pt x="17" y="79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5" y="72"/>
                    <a:pt x="56" y="71"/>
                    <a:pt x="57" y="70"/>
                  </a:cubicBezTo>
                  <a:cubicBezTo>
                    <a:pt x="58" y="69"/>
                    <a:pt x="59" y="67"/>
                    <a:pt x="58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3" y="93"/>
                    <a:pt x="62" y="91"/>
                    <a:pt x="61" y="90"/>
                  </a:cubicBezTo>
                  <a:cubicBezTo>
                    <a:pt x="60" y="89"/>
                    <a:pt x="58" y="89"/>
                    <a:pt x="55" y="90"/>
                  </a:cubicBezTo>
                  <a:cubicBezTo>
                    <a:pt x="20" y="96"/>
                    <a:pt x="20" y="96"/>
                    <a:pt x="20" y="96"/>
                  </a:cubicBezTo>
                  <a:close/>
                  <a:moveTo>
                    <a:pt x="45" y="171"/>
                  </a:moveTo>
                  <a:cubicBezTo>
                    <a:pt x="45" y="171"/>
                    <a:pt x="45" y="171"/>
                    <a:pt x="45" y="171"/>
                  </a:cubicBezTo>
                  <a:cubicBezTo>
                    <a:pt x="40" y="170"/>
                    <a:pt x="36" y="168"/>
                    <a:pt x="32" y="165"/>
                  </a:cubicBezTo>
                  <a:cubicBezTo>
                    <a:pt x="29" y="162"/>
                    <a:pt x="26" y="158"/>
                    <a:pt x="25" y="153"/>
                  </a:cubicBezTo>
                  <a:cubicBezTo>
                    <a:pt x="24" y="149"/>
                    <a:pt x="23" y="146"/>
                    <a:pt x="23" y="142"/>
                  </a:cubicBezTo>
                  <a:cubicBezTo>
                    <a:pt x="24" y="139"/>
                    <a:pt x="25" y="135"/>
                    <a:pt x="26" y="132"/>
                  </a:cubicBezTo>
                  <a:cubicBezTo>
                    <a:pt x="28" y="128"/>
                    <a:pt x="30" y="125"/>
                    <a:pt x="33" y="123"/>
                  </a:cubicBezTo>
                  <a:cubicBezTo>
                    <a:pt x="36" y="120"/>
                    <a:pt x="40" y="118"/>
                    <a:pt x="44" y="117"/>
                  </a:cubicBezTo>
                  <a:cubicBezTo>
                    <a:pt x="53" y="114"/>
                    <a:pt x="60" y="115"/>
                    <a:pt x="67" y="118"/>
                  </a:cubicBezTo>
                  <a:cubicBezTo>
                    <a:pt x="73" y="121"/>
                    <a:pt x="78" y="127"/>
                    <a:pt x="81" y="135"/>
                  </a:cubicBezTo>
                  <a:cubicBezTo>
                    <a:pt x="82" y="139"/>
                    <a:pt x="82" y="142"/>
                    <a:pt x="82" y="146"/>
                  </a:cubicBezTo>
                  <a:cubicBezTo>
                    <a:pt x="82" y="150"/>
                    <a:pt x="82" y="152"/>
                    <a:pt x="82" y="152"/>
                  </a:cubicBezTo>
                  <a:cubicBezTo>
                    <a:pt x="83" y="153"/>
                    <a:pt x="83" y="153"/>
                    <a:pt x="84" y="153"/>
                  </a:cubicBezTo>
                  <a:cubicBezTo>
                    <a:pt x="84" y="154"/>
                    <a:pt x="85" y="154"/>
                    <a:pt x="86" y="154"/>
                  </a:cubicBezTo>
                  <a:cubicBezTo>
                    <a:pt x="87" y="156"/>
                    <a:pt x="87" y="156"/>
                    <a:pt x="87" y="156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3" y="157"/>
                    <a:pt x="76" y="155"/>
                    <a:pt x="78" y="151"/>
                  </a:cubicBezTo>
                  <a:cubicBezTo>
                    <a:pt x="79" y="148"/>
                    <a:pt x="79" y="145"/>
                    <a:pt x="78" y="141"/>
                  </a:cubicBezTo>
                  <a:cubicBezTo>
                    <a:pt x="77" y="136"/>
                    <a:pt x="73" y="133"/>
                    <a:pt x="69" y="132"/>
                  </a:cubicBezTo>
                  <a:cubicBezTo>
                    <a:pt x="64" y="131"/>
                    <a:pt x="58" y="132"/>
                    <a:pt x="51" y="134"/>
                  </a:cubicBezTo>
                  <a:cubicBezTo>
                    <a:pt x="43" y="137"/>
                    <a:pt x="37" y="140"/>
                    <a:pt x="34" y="144"/>
                  </a:cubicBezTo>
                  <a:cubicBezTo>
                    <a:pt x="31" y="147"/>
                    <a:pt x="30" y="151"/>
                    <a:pt x="31" y="156"/>
                  </a:cubicBezTo>
                  <a:cubicBezTo>
                    <a:pt x="32" y="159"/>
                    <a:pt x="34" y="161"/>
                    <a:pt x="36" y="163"/>
                  </a:cubicBezTo>
                  <a:cubicBezTo>
                    <a:pt x="39" y="165"/>
                    <a:pt x="42" y="167"/>
                    <a:pt x="46" y="168"/>
                  </a:cubicBezTo>
                  <a:cubicBezTo>
                    <a:pt x="45" y="171"/>
                    <a:pt x="45" y="171"/>
                    <a:pt x="45" y="171"/>
                  </a:cubicBezTo>
                  <a:close/>
                  <a:moveTo>
                    <a:pt x="65" y="209"/>
                  </a:moveTo>
                  <a:cubicBezTo>
                    <a:pt x="65" y="209"/>
                    <a:pt x="65" y="209"/>
                    <a:pt x="65" y="209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88" y="215"/>
                    <a:pt x="88" y="215"/>
                    <a:pt x="88" y="215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1" y="225"/>
                    <a:pt x="69" y="226"/>
                    <a:pt x="68" y="226"/>
                  </a:cubicBezTo>
                  <a:cubicBezTo>
                    <a:pt x="66" y="225"/>
                    <a:pt x="65" y="224"/>
                    <a:pt x="63" y="222"/>
                  </a:cubicBezTo>
                  <a:cubicBezTo>
                    <a:pt x="62" y="223"/>
                    <a:pt x="62" y="223"/>
                    <a:pt x="62" y="223"/>
                  </a:cubicBezTo>
                  <a:cubicBezTo>
                    <a:pt x="78" y="250"/>
                    <a:pt x="78" y="250"/>
                    <a:pt x="78" y="250"/>
                  </a:cubicBezTo>
                  <a:cubicBezTo>
                    <a:pt x="80" y="249"/>
                    <a:pt x="80" y="249"/>
                    <a:pt x="80" y="249"/>
                  </a:cubicBezTo>
                  <a:cubicBezTo>
                    <a:pt x="79" y="247"/>
                    <a:pt x="78" y="245"/>
                    <a:pt x="79" y="243"/>
                  </a:cubicBezTo>
                  <a:cubicBezTo>
                    <a:pt x="79" y="242"/>
                    <a:pt x="81" y="240"/>
                    <a:pt x="83" y="239"/>
                  </a:cubicBezTo>
                  <a:cubicBezTo>
                    <a:pt x="113" y="220"/>
                    <a:pt x="113" y="220"/>
                    <a:pt x="113" y="220"/>
                  </a:cubicBezTo>
                  <a:cubicBezTo>
                    <a:pt x="116" y="218"/>
                    <a:pt x="118" y="218"/>
                    <a:pt x="119" y="218"/>
                  </a:cubicBezTo>
                  <a:cubicBezTo>
                    <a:pt x="121" y="218"/>
                    <a:pt x="122" y="219"/>
                    <a:pt x="124" y="222"/>
                  </a:cubicBezTo>
                  <a:cubicBezTo>
                    <a:pt x="126" y="220"/>
                    <a:pt x="126" y="220"/>
                    <a:pt x="126" y="220"/>
                  </a:cubicBezTo>
                  <a:cubicBezTo>
                    <a:pt x="109" y="194"/>
                    <a:pt x="109" y="194"/>
                    <a:pt x="109" y="194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8" y="197"/>
                    <a:pt x="109" y="199"/>
                    <a:pt x="108" y="200"/>
                  </a:cubicBezTo>
                  <a:cubicBezTo>
                    <a:pt x="108" y="202"/>
                    <a:pt x="106" y="204"/>
                    <a:pt x="104" y="205"/>
                  </a:cubicBezTo>
                  <a:cubicBezTo>
                    <a:pt x="92" y="213"/>
                    <a:pt x="92" y="213"/>
                    <a:pt x="92" y="213"/>
                  </a:cubicBezTo>
                  <a:cubicBezTo>
                    <a:pt x="83" y="198"/>
                    <a:pt x="83" y="198"/>
                    <a:pt x="83" y="198"/>
                  </a:cubicBezTo>
                  <a:cubicBezTo>
                    <a:pt x="95" y="191"/>
                    <a:pt x="95" y="191"/>
                    <a:pt x="95" y="191"/>
                  </a:cubicBezTo>
                  <a:cubicBezTo>
                    <a:pt x="97" y="189"/>
                    <a:pt x="99" y="188"/>
                    <a:pt x="101" y="189"/>
                  </a:cubicBezTo>
                  <a:cubicBezTo>
                    <a:pt x="103" y="189"/>
                    <a:pt x="104" y="190"/>
                    <a:pt x="106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91" y="165"/>
                    <a:pt x="91" y="165"/>
                    <a:pt x="91" y="165"/>
                  </a:cubicBezTo>
                  <a:cubicBezTo>
                    <a:pt x="89" y="166"/>
                    <a:pt x="89" y="166"/>
                    <a:pt x="89" y="166"/>
                  </a:cubicBezTo>
                  <a:cubicBezTo>
                    <a:pt x="90" y="168"/>
                    <a:pt x="91" y="170"/>
                    <a:pt x="90" y="171"/>
                  </a:cubicBezTo>
                  <a:cubicBezTo>
                    <a:pt x="90" y="173"/>
                    <a:pt x="88" y="174"/>
                    <a:pt x="86" y="176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3" y="196"/>
                    <a:pt x="51" y="197"/>
                    <a:pt x="50" y="197"/>
                  </a:cubicBezTo>
                  <a:cubicBezTo>
                    <a:pt x="48" y="196"/>
                    <a:pt x="47" y="195"/>
                    <a:pt x="45" y="193"/>
                  </a:cubicBezTo>
                  <a:cubicBezTo>
                    <a:pt x="43" y="194"/>
                    <a:pt x="43" y="194"/>
                    <a:pt x="43" y="194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2" y="220"/>
                    <a:pt x="62" y="220"/>
                    <a:pt x="62" y="220"/>
                  </a:cubicBezTo>
                  <a:cubicBezTo>
                    <a:pt x="61" y="217"/>
                    <a:pt x="60" y="216"/>
                    <a:pt x="61" y="214"/>
                  </a:cubicBezTo>
                  <a:cubicBezTo>
                    <a:pt x="61" y="212"/>
                    <a:pt x="62" y="211"/>
                    <a:pt x="65" y="209"/>
                  </a:cubicBezTo>
                  <a:close/>
                  <a:moveTo>
                    <a:pt x="140" y="287"/>
                  </a:moveTo>
                  <a:cubicBezTo>
                    <a:pt x="140" y="287"/>
                    <a:pt x="140" y="287"/>
                    <a:pt x="140" y="287"/>
                  </a:cubicBezTo>
                  <a:cubicBezTo>
                    <a:pt x="158" y="270"/>
                    <a:pt x="158" y="270"/>
                    <a:pt x="158" y="270"/>
                  </a:cubicBezTo>
                  <a:cubicBezTo>
                    <a:pt x="161" y="268"/>
                    <a:pt x="162" y="266"/>
                    <a:pt x="162" y="264"/>
                  </a:cubicBezTo>
                  <a:cubicBezTo>
                    <a:pt x="162" y="263"/>
                    <a:pt x="161" y="261"/>
                    <a:pt x="159" y="259"/>
                  </a:cubicBezTo>
                  <a:cubicBezTo>
                    <a:pt x="161" y="257"/>
                    <a:pt x="161" y="257"/>
                    <a:pt x="161" y="257"/>
                  </a:cubicBezTo>
                  <a:cubicBezTo>
                    <a:pt x="173" y="271"/>
                    <a:pt x="173" y="271"/>
                    <a:pt x="173" y="271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0" y="270"/>
                    <a:pt x="168" y="269"/>
                    <a:pt x="167" y="269"/>
                  </a:cubicBezTo>
                  <a:cubicBezTo>
                    <a:pt x="165" y="269"/>
                    <a:pt x="163" y="270"/>
                    <a:pt x="161" y="272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0" y="292"/>
                    <a:pt x="137" y="294"/>
                    <a:pt x="135" y="295"/>
                  </a:cubicBezTo>
                  <a:cubicBezTo>
                    <a:pt x="133" y="296"/>
                    <a:pt x="131" y="297"/>
                    <a:pt x="129" y="297"/>
                  </a:cubicBezTo>
                  <a:cubicBezTo>
                    <a:pt x="126" y="297"/>
                    <a:pt x="123" y="296"/>
                    <a:pt x="120" y="295"/>
                  </a:cubicBezTo>
                  <a:cubicBezTo>
                    <a:pt x="117" y="293"/>
                    <a:pt x="114" y="291"/>
                    <a:pt x="111" y="288"/>
                  </a:cubicBezTo>
                  <a:cubicBezTo>
                    <a:pt x="106" y="282"/>
                    <a:pt x="104" y="277"/>
                    <a:pt x="104" y="272"/>
                  </a:cubicBezTo>
                  <a:cubicBezTo>
                    <a:pt x="103" y="267"/>
                    <a:pt x="106" y="262"/>
                    <a:pt x="111" y="258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3" y="238"/>
                    <a:pt x="134" y="236"/>
                    <a:pt x="134" y="234"/>
                  </a:cubicBezTo>
                  <a:cubicBezTo>
                    <a:pt x="134" y="233"/>
                    <a:pt x="133" y="231"/>
                    <a:pt x="131" y="229"/>
                  </a:cubicBezTo>
                  <a:cubicBezTo>
                    <a:pt x="133" y="227"/>
                    <a:pt x="133" y="227"/>
                    <a:pt x="133" y="227"/>
                  </a:cubicBezTo>
                  <a:cubicBezTo>
                    <a:pt x="155" y="251"/>
                    <a:pt x="155" y="251"/>
                    <a:pt x="155" y="251"/>
                  </a:cubicBezTo>
                  <a:cubicBezTo>
                    <a:pt x="153" y="252"/>
                    <a:pt x="153" y="252"/>
                    <a:pt x="153" y="252"/>
                  </a:cubicBezTo>
                  <a:cubicBezTo>
                    <a:pt x="151" y="250"/>
                    <a:pt x="149" y="249"/>
                    <a:pt x="148" y="249"/>
                  </a:cubicBezTo>
                  <a:cubicBezTo>
                    <a:pt x="146" y="249"/>
                    <a:pt x="144" y="250"/>
                    <a:pt x="142" y="252"/>
                  </a:cubicBezTo>
                  <a:cubicBezTo>
                    <a:pt x="120" y="273"/>
                    <a:pt x="120" y="273"/>
                    <a:pt x="120" y="273"/>
                  </a:cubicBezTo>
                  <a:cubicBezTo>
                    <a:pt x="117" y="276"/>
                    <a:pt x="115" y="279"/>
                    <a:pt x="115" y="281"/>
                  </a:cubicBezTo>
                  <a:cubicBezTo>
                    <a:pt x="115" y="284"/>
                    <a:pt x="116" y="286"/>
                    <a:pt x="118" y="289"/>
                  </a:cubicBezTo>
                  <a:cubicBezTo>
                    <a:pt x="121" y="292"/>
                    <a:pt x="125" y="294"/>
                    <a:pt x="128" y="293"/>
                  </a:cubicBezTo>
                  <a:cubicBezTo>
                    <a:pt x="132" y="293"/>
                    <a:pt x="136" y="291"/>
                    <a:pt x="140" y="287"/>
                  </a:cubicBezTo>
                  <a:close/>
                  <a:moveTo>
                    <a:pt x="158" y="316"/>
                  </a:moveTo>
                  <a:cubicBezTo>
                    <a:pt x="158" y="316"/>
                    <a:pt x="158" y="316"/>
                    <a:pt x="158" y="316"/>
                  </a:cubicBezTo>
                  <a:cubicBezTo>
                    <a:pt x="165" y="311"/>
                    <a:pt x="165" y="311"/>
                    <a:pt x="165" y="311"/>
                  </a:cubicBezTo>
                  <a:cubicBezTo>
                    <a:pt x="177" y="319"/>
                    <a:pt x="177" y="319"/>
                    <a:pt x="177" y="319"/>
                  </a:cubicBezTo>
                  <a:cubicBezTo>
                    <a:pt x="174" y="329"/>
                    <a:pt x="174" y="329"/>
                    <a:pt x="174" y="329"/>
                  </a:cubicBezTo>
                  <a:cubicBezTo>
                    <a:pt x="174" y="330"/>
                    <a:pt x="174" y="330"/>
                    <a:pt x="174" y="331"/>
                  </a:cubicBezTo>
                  <a:cubicBezTo>
                    <a:pt x="173" y="331"/>
                    <a:pt x="173" y="332"/>
                    <a:pt x="173" y="332"/>
                  </a:cubicBezTo>
                  <a:cubicBezTo>
                    <a:pt x="172" y="333"/>
                    <a:pt x="171" y="333"/>
                    <a:pt x="171" y="333"/>
                  </a:cubicBezTo>
                  <a:cubicBezTo>
                    <a:pt x="170" y="333"/>
                    <a:pt x="168" y="332"/>
                    <a:pt x="166" y="330"/>
                  </a:cubicBezTo>
                  <a:cubicBezTo>
                    <a:pt x="165" y="332"/>
                    <a:pt x="165" y="332"/>
                    <a:pt x="165" y="332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190" y="348"/>
                    <a:pt x="190" y="348"/>
                    <a:pt x="190" y="348"/>
                  </a:cubicBezTo>
                  <a:cubicBezTo>
                    <a:pt x="189" y="347"/>
                    <a:pt x="188" y="346"/>
                    <a:pt x="188" y="345"/>
                  </a:cubicBezTo>
                  <a:cubicBezTo>
                    <a:pt x="187" y="344"/>
                    <a:pt x="188" y="343"/>
                    <a:pt x="188" y="341"/>
                  </a:cubicBezTo>
                  <a:cubicBezTo>
                    <a:pt x="201" y="290"/>
                    <a:pt x="201" y="290"/>
                    <a:pt x="201" y="290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5"/>
                    <a:pt x="149" y="316"/>
                    <a:pt x="148" y="316"/>
                  </a:cubicBezTo>
                  <a:cubicBezTo>
                    <a:pt x="147" y="316"/>
                    <a:pt x="145" y="316"/>
                    <a:pt x="144" y="315"/>
                  </a:cubicBezTo>
                  <a:cubicBezTo>
                    <a:pt x="143" y="317"/>
                    <a:pt x="143" y="317"/>
                    <a:pt x="143" y="317"/>
                  </a:cubicBezTo>
                  <a:cubicBezTo>
                    <a:pt x="157" y="326"/>
                    <a:pt x="157" y="326"/>
                    <a:pt x="157" y="326"/>
                  </a:cubicBezTo>
                  <a:cubicBezTo>
                    <a:pt x="158" y="325"/>
                    <a:pt x="158" y="325"/>
                    <a:pt x="158" y="325"/>
                  </a:cubicBezTo>
                  <a:cubicBezTo>
                    <a:pt x="157" y="324"/>
                    <a:pt x="157" y="324"/>
                    <a:pt x="157" y="324"/>
                  </a:cubicBezTo>
                  <a:cubicBezTo>
                    <a:pt x="156" y="323"/>
                    <a:pt x="155" y="322"/>
                    <a:pt x="154" y="321"/>
                  </a:cubicBezTo>
                  <a:cubicBezTo>
                    <a:pt x="154" y="320"/>
                    <a:pt x="154" y="319"/>
                    <a:pt x="155" y="318"/>
                  </a:cubicBezTo>
                  <a:cubicBezTo>
                    <a:pt x="155" y="317"/>
                    <a:pt x="156" y="317"/>
                    <a:pt x="156" y="317"/>
                  </a:cubicBezTo>
                  <a:cubicBezTo>
                    <a:pt x="157" y="316"/>
                    <a:pt x="157" y="316"/>
                    <a:pt x="158" y="316"/>
                  </a:cubicBezTo>
                  <a:close/>
                  <a:moveTo>
                    <a:pt x="168" y="309"/>
                  </a:moveTo>
                  <a:cubicBezTo>
                    <a:pt x="168" y="309"/>
                    <a:pt x="168" y="309"/>
                    <a:pt x="168" y="309"/>
                  </a:cubicBezTo>
                  <a:cubicBezTo>
                    <a:pt x="183" y="300"/>
                    <a:pt x="183" y="300"/>
                    <a:pt x="183" y="300"/>
                  </a:cubicBezTo>
                  <a:cubicBezTo>
                    <a:pt x="178" y="316"/>
                    <a:pt x="178" y="316"/>
                    <a:pt x="178" y="316"/>
                  </a:cubicBezTo>
                  <a:cubicBezTo>
                    <a:pt x="168" y="309"/>
                    <a:pt x="168" y="309"/>
                    <a:pt x="168" y="309"/>
                  </a:cubicBezTo>
                  <a:close/>
                  <a:moveTo>
                    <a:pt x="230" y="319"/>
                  </a:moveTo>
                  <a:cubicBezTo>
                    <a:pt x="230" y="319"/>
                    <a:pt x="230" y="319"/>
                    <a:pt x="230" y="319"/>
                  </a:cubicBezTo>
                  <a:cubicBezTo>
                    <a:pt x="231" y="316"/>
                    <a:pt x="232" y="314"/>
                    <a:pt x="231" y="312"/>
                  </a:cubicBezTo>
                  <a:cubicBezTo>
                    <a:pt x="231" y="311"/>
                    <a:pt x="229" y="310"/>
                    <a:pt x="227" y="308"/>
                  </a:cubicBezTo>
                  <a:cubicBezTo>
                    <a:pt x="228" y="307"/>
                    <a:pt x="228" y="307"/>
                    <a:pt x="228" y="307"/>
                  </a:cubicBezTo>
                  <a:cubicBezTo>
                    <a:pt x="249" y="316"/>
                    <a:pt x="249" y="316"/>
                    <a:pt x="249" y="316"/>
                  </a:cubicBezTo>
                  <a:cubicBezTo>
                    <a:pt x="259" y="357"/>
                    <a:pt x="259" y="357"/>
                    <a:pt x="259" y="357"/>
                  </a:cubicBezTo>
                  <a:cubicBezTo>
                    <a:pt x="269" y="337"/>
                    <a:pt x="269" y="337"/>
                    <a:pt x="269" y="337"/>
                  </a:cubicBezTo>
                  <a:cubicBezTo>
                    <a:pt x="270" y="334"/>
                    <a:pt x="270" y="332"/>
                    <a:pt x="270" y="330"/>
                  </a:cubicBezTo>
                  <a:cubicBezTo>
                    <a:pt x="269" y="329"/>
                    <a:pt x="268" y="328"/>
                    <a:pt x="266" y="326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2" y="334"/>
                    <a:pt x="282" y="334"/>
                    <a:pt x="282" y="334"/>
                  </a:cubicBezTo>
                  <a:cubicBezTo>
                    <a:pt x="280" y="333"/>
                    <a:pt x="278" y="333"/>
                    <a:pt x="276" y="333"/>
                  </a:cubicBezTo>
                  <a:cubicBezTo>
                    <a:pt x="275" y="334"/>
                    <a:pt x="273" y="336"/>
                    <a:pt x="272" y="338"/>
                  </a:cubicBezTo>
                  <a:cubicBezTo>
                    <a:pt x="253" y="380"/>
                    <a:pt x="253" y="380"/>
                    <a:pt x="253" y="380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19" y="352"/>
                    <a:pt x="219" y="352"/>
                    <a:pt x="219" y="352"/>
                  </a:cubicBezTo>
                  <a:cubicBezTo>
                    <a:pt x="217" y="355"/>
                    <a:pt x="217" y="357"/>
                    <a:pt x="217" y="359"/>
                  </a:cubicBezTo>
                  <a:cubicBezTo>
                    <a:pt x="218" y="360"/>
                    <a:pt x="219" y="362"/>
                    <a:pt x="222" y="363"/>
                  </a:cubicBezTo>
                  <a:cubicBezTo>
                    <a:pt x="221" y="365"/>
                    <a:pt x="221" y="365"/>
                    <a:pt x="221" y="365"/>
                  </a:cubicBezTo>
                  <a:cubicBezTo>
                    <a:pt x="204" y="357"/>
                    <a:pt x="204" y="357"/>
                    <a:pt x="204" y="357"/>
                  </a:cubicBezTo>
                  <a:cubicBezTo>
                    <a:pt x="205" y="355"/>
                    <a:pt x="205" y="355"/>
                    <a:pt x="205" y="355"/>
                  </a:cubicBezTo>
                  <a:cubicBezTo>
                    <a:pt x="208" y="356"/>
                    <a:pt x="210" y="356"/>
                    <a:pt x="211" y="356"/>
                  </a:cubicBezTo>
                  <a:cubicBezTo>
                    <a:pt x="213" y="355"/>
                    <a:pt x="214" y="353"/>
                    <a:pt x="215" y="351"/>
                  </a:cubicBezTo>
                  <a:cubicBezTo>
                    <a:pt x="230" y="319"/>
                    <a:pt x="230" y="319"/>
                    <a:pt x="230" y="319"/>
                  </a:cubicBezTo>
                  <a:close/>
                  <a:moveTo>
                    <a:pt x="368" y="382"/>
                  </a:moveTo>
                  <a:cubicBezTo>
                    <a:pt x="368" y="382"/>
                    <a:pt x="368" y="382"/>
                    <a:pt x="368" y="382"/>
                  </a:cubicBezTo>
                  <a:cubicBezTo>
                    <a:pt x="370" y="356"/>
                    <a:pt x="370" y="356"/>
                    <a:pt x="370" y="356"/>
                  </a:cubicBezTo>
                  <a:cubicBezTo>
                    <a:pt x="371" y="354"/>
                    <a:pt x="370" y="351"/>
                    <a:pt x="369" y="350"/>
                  </a:cubicBezTo>
                  <a:cubicBezTo>
                    <a:pt x="368" y="349"/>
                    <a:pt x="367" y="348"/>
                    <a:pt x="364" y="348"/>
                  </a:cubicBezTo>
                  <a:cubicBezTo>
                    <a:pt x="364" y="346"/>
                    <a:pt x="364" y="346"/>
                    <a:pt x="364" y="346"/>
                  </a:cubicBezTo>
                  <a:cubicBezTo>
                    <a:pt x="382" y="347"/>
                    <a:pt x="382" y="347"/>
                    <a:pt x="382" y="347"/>
                  </a:cubicBezTo>
                  <a:cubicBezTo>
                    <a:pt x="382" y="349"/>
                    <a:pt x="382" y="349"/>
                    <a:pt x="382" y="349"/>
                  </a:cubicBezTo>
                  <a:cubicBezTo>
                    <a:pt x="379" y="349"/>
                    <a:pt x="378" y="350"/>
                    <a:pt x="376" y="351"/>
                  </a:cubicBezTo>
                  <a:cubicBezTo>
                    <a:pt x="375" y="352"/>
                    <a:pt x="374" y="354"/>
                    <a:pt x="374" y="357"/>
                  </a:cubicBezTo>
                  <a:cubicBezTo>
                    <a:pt x="372" y="382"/>
                    <a:pt x="372" y="382"/>
                    <a:pt x="372" y="382"/>
                  </a:cubicBezTo>
                  <a:cubicBezTo>
                    <a:pt x="372" y="386"/>
                    <a:pt x="371" y="389"/>
                    <a:pt x="370" y="391"/>
                  </a:cubicBezTo>
                  <a:cubicBezTo>
                    <a:pt x="369" y="393"/>
                    <a:pt x="368" y="395"/>
                    <a:pt x="367" y="396"/>
                  </a:cubicBezTo>
                  <a:cubicBezTo>
                    <a:pt x="365" y="398"/>
                    <a:pt x="362" y="400"/>
                    <a:pt x="359" y="401"/>
                  </a:cubicBezTo>
                  <a:cubicBezTo>
                    <a:pt x="355" y="402"/>
                    <a:pt x="352" y="402"/>
                    <a:pt x="348" y="402"/>
                  </a:cubicBezTo>
                  <a:cubicBezTo>
                    <a:pt x="340" y="401"/>
                    <a:pt x="335" y="399"/>
                    <a:pt x="331" y="395"/>
                  </a:cubicBezTo>
                  <a:cubicBezTo>
                    <a:pt x="328" y="391"/>
                    <a:pt x="327" y="386"/>
                    <a:pt x="327" y="379"/>
                  </a:cubicBezTo>
                  <a:cubicBezTo>
                    <a:pt x="330" y="353"/>
                    <a:pt x="330" y="353"/>
                    <a:pt x="330" y="353"/>
                  </a:cubicBezTo>
                  <a:cubicBezTo>
                    <a:pt x="330" y="350"/>
                    <a:pt x="329" y="348"/>
                    <a:pt x="328" y="347"/>
                  </a:cubicBezTo>
                  <a:cubicBezTo>
                    <a:pt x="328" y="345"/>
                    <a:pt x="326" y="344"/>
                    <a:pt x="323" y="344"/>
                  </a:cubicBezTo>
                  <a:cubicBezTo>
                    <a:pt x="323" y="342"/>
                    <a:pt x="323" y="342"/>
                    <a:pt x="323" y="342"/>
                  </a:cubicBezTo>
                  <a:cubicBezTo>
                    <a:pt x="355" y="345"/>
                    <a:pt x="355" y="345"/>
                    <a:pt x="355" y="345"/>
                  </a:cubicBezTo>
                  <a:cubicBezTo>
                    <a:pt x="355" y="347"/>
                    <a:pt x="355" y="347"/>
                    <a:pt x="355" y="347"/>
                  </a:cubicBezTo>
                  <a:cubicBezTo>
                    <a:pt x="352" y="347"/>
                    <a:pt x="350" y="347"/>
                    <a:pt x="349" y="348"/>
                  </a:cubicBezTo>
                  <a:cubicBezTo>
                    <a:pt x="348" y="350"/>
                    <a:pt x="347" y="351"/>
                    <a:pt x="347" y="354"/>
                  </a:cubicBezTo>
                  <a:cubicBezTo>
                    <a:pt x="344" y="385"/>
                    <a:pt x="344" y="385"/>
                    <a:pt x="344" y="385"/>
                  </a:cubicBezTo>
                  <a:cubicBezTo>
                    <a:pt x="344" y="389"/>
                    <a:pt x="344" y="392"/>
                    <a:pt x="346" y="394"/>
                  </a:cubicBezTo>
                  <a:cubicBezTo>
                    <a:pt x="347" y="396"/>
                    <a:pt x="350" y="397"/>
                    <a:pt x="354" y="398"/>
                  </a:cubicBezTo>
                  <a:cubicBezTo>
                    <a:pt x="358" y="398"/>
                    <a:pt x="361" y="397"/>
                    <a:pt x="364" y="394"/>
                  </a:cubicBezTo>
                  <a:cubicBezTo>
                    <a:pt x="366" y="392"/>
                    <a:pt x="368" y="387"/>
                    <a:pt x="368" y="382"/>
                  </a:cubicBezTo>
                  <a:close/>
                  <a:moveTo>
                    <a:pt x="399" y="357"/>
                  </a:moveTo>
                  <a:cubicBezTo>
                    <a:pt x="399" y="357"/>
                    <a:pt x="399" y="357"/>
                    <a:pt x="399" y="357"/>
                  </a:cubicBezTo>
                  <a:cubicBezTo>
                    <a:pt x="398" y="354"/>
                    <a:pt x="397" y="352"/>
                    <a:pt x="396" y="351"/>
                  </a:cubicBezTo>
                  <a:cubicBezTo>
                    <a:pt x="395" y="350"/>
                    <a:pt x="393" y="350"/>
                    <a:pt x="390" y="350"/>
                  </a:cubicBezTo>
                  <a:cubicBezTo>
                    <a:pt x="390" y="348"/>
                    <a:pt x="390" y="348"/>
                    <a:pt x="390" y="348"/>
                  </a:cubicBezTo>
                  <a:cubicBezTo>
                    <a:pt x="413" y="345"/>
                    <a:pt x="413" y="345"/>
                    <a:pt x="413" y="345"/>
                  </a:cubicBezTo>
                  <a:cubicBezTo>
                    <a:pt x="444" y="373"/>
                    <a:pt x="444" y="373"/>
                    <a:pt x="444" y="373"/>
                  </a:cubicBezTo>
                  <a:cubicBezTo>
                    <a:pt x="441" y="351"/>
                    <a:pt x="441" y="351"/>
                    <a:pt x="441" y="351"/>
                  </a:cubicBezTo>
                  <a:cubicBezTo>
                    <a:pt x="440" y="348"/>
                    <a:pt x="440" y="346"/>
                    <a:pt x="438" y="345"/>
                  </a:cubicBezTo>
                  <a:cubicBezTo>
                    <a:pt x="437" y="344"/>
                    <a:pt x="435" y="344"/>
                    <a:pt x="433" y="344"/>
                  </a:cubicBezTo>
                  <a:cubicBezTo>
                    <a:pt x="432" y="342"/>
                    <a:pt x="432" y="342"/>
                    <a:pt x="432" y="342"/>
                  </a:cubicBezTo>
                  <a:cubicBezTo>
                    <a:pt x="450" y="339"/>
                    <a:pt x="450" y="339"/>
                    <a:pt x="450" y="339"/>
                  </a:cubicBezTo>
                  <a:cubicBezTo>
                    <a:pt x="450" y="341"/>
                    <a:pt x="450" y="341"/>
                    <a:pt x="450" y="341"/>
                  </a:cubicBezTo>
                  <a:cubicBezTo>
                    <a:pt x="448" y="342"/>
                    <a:pt x="446" y="343"/>
                    <a:pt x="445" y="344"/>
                  </a:cubicBezTo>
                  <a:cubicBezTo>
                    <a:pt x="444" y="346"/>
                    <a:pt x="444" y="348"/>
                    <a:pt x="444" y="350"/>
                  </a:cubicBezTo>
                  <a:cubicBezTo>
                    <a:pt x="451" y="396"/>
                    <a:pt x="451" y="396"/>
                    <a:pt x="451" y="396"/>
                  </a:cubicBezTo>
                  <a:cubicBezTo>
                    <a:pt x="445" y="397"/>
                    <a:pt x="445" y="397"/>
                    <a:pt x="445" y="397"/>
                  </a:cubicBezTo>
                  <a:cubicBezTo>
                    <a:pt x="403" y="358"/>
                    <a:pt x="403" y="358"/>
                    <a:pt x="403" y="358"/>
                  </a:cubicBezTo>
                  <a:cubicBezTo>
                    <a:pt x="407" y="392"/>
                    <a:pt x="407" y="392"/>
                    <a:pt x="407" y="392"/>
                  </a:cubicBezTo>
                  <a:cubicBezTo>
                    <a:pt x="408" y="394"/>
                    <a:pt x="409" y="396"/>
                    <a:pt x="410" y="397"/>
                  </a:cubicBezTo>
                  <a:cubicBezTo>
                    <a:pt x="411" y="398"/>
                    <a:pt x="413" y="399"/>
                    <a:pt x="416" y="399"/>
                  </a:cubicBezTo>
                  <a:cubicBezTo>
                    <a:pt x="416" y="401"/>
                    <a:pt x="416" y="401"/>
                    <a:pt x="416" y="401"/>
                  </a:cubicBezTo>
                  <a:cubicBezTo>
                    <a:pt x="398" y="403"/>
                    <a:pt x="398" y="403"/>
                    <a:pt x="398" y="403"/>
                  </a:cubicBezTo>
                  <a:cubicBezTo>
                    <a:pt x="398" y="401"/>
                    <a:pt x="398" y="401"/>
                    <a:pt x="398" y="401"/>
                  </a:cubicBezTo>
                  <a:cubicBezTo>
                    <a:pt x="400" y="401"/>
                    <a:pt x="402" y="400"/>
                    <a:pt x="403" y="398"/>
                  </a:cubicBezTo>
                  <a:cubicBezTo>
                    <a:pt x="404" y="397"/>
                    <a:pt x="404" y="395"/>
                    <a:pt x="404" y="392"/>
                  </a:cubicBezTo>
                  <a:cubicBezTo>
                    <a:pt x="399" y="357"/>
                    <a:pt x="399" y="357"/>
                    <a:pt x="399" y="357"/>
                  </a:cubicBezTo>
                  <a:close/>
                  <a:moveTo>
                    <a:pt x="499" y="374"/>
                  </a:moveTo>
                  <a:cubicBezTo>
                    <a:pt x="499" y="374"/>
                    <a:pt x="499" y="374"/>
                    <a:pt x="499" y="374"/>
                  </a:cubicBezTo>
                  <a:cubicBezTo>
                    <a:pt x="500" y="377"/>
                    <a:pt x="501" y="379"/>
                    <a:pt x="502" y="379"/>
                  </a:cubicBezTo>
                  <a:cubicBezTo>
                    <a:pt x="504" y="380"/>
                    <a:pt x="506" y="380"/>
                    <a:pt x="508" y="380"/>
                  </a:cubicBezTo>
                  <a:cubicBezTo>
                    <a:pt x="509" y="382"/>
                    <a:pt x="509" y="382"/>
                    <a:pt x="509" y="382"/>
                  </a:cubicBezTo>
                  <a:cubicBezTo>
                    <a:pt x="478" y="391"/>
                    <a:pt x="478" y="391"/>
                    <a:pt x="478" y="391"/>
                  </a:cubicBezTo>
                  <a:cubicBezTo>
                    <a:pt x="478" y="389"/>
                    <a:pt x="478" y="389"/>
                    <a:pt x="478" y="389"/>
                  </a:cubicBezTo>
                  <a:cubicBezTo>
                    <a:pt x="480" y="388"/>
                    <a:pt x="482" y="387"/>
                    <a:pt x="482" y="385"/>
                  </a:cubicBezTo>
                  <a:cubicBezTo>
                    <a:pt x="483" y="384"/>
                    <a:pt x="483" y="382"/>
                    <a:pt x="482" y="379"/>
                  </a:cubicBezTo>
                  <a:cubicBezTo>
                    <a:pt x="473" y="345"/>
                    <a:pt x="473" y="345"/>
                    <a:pt x="473" y="345"/>
                  </a:cubicBezTo>
                  <a:cubicBezTo>
                    <a:pt x="472" y="342"/>
                    <a:pt x="471" y="340"/>
                    <a:pt x="469" y="339"/>
                  </a:cubicBezTo>
                  <a:cubicBezTo>
                    <a:pt x="468" y="338"/>
                    <a:pt x="466" y="338"/>
                    <a:pt x="463" y="339"/>
                  </a:cubicBezTo>
                  <a:cubicBezTo>
                    <a:pt x="463" y="337"/>
                    <a:pt x="463" y="337"/>
                    <a:pt x="463" y="337"/>
                  </a:cubicBezTo>
                  <a:cubicBezTo>
                    <a:pt x="493" y="328"/>
                    <a:pt x="493" y="328"/>
                    <a:pt x="493" y="328"/>
                  </a:cubicBezTo>
                  <a:cubicBezTo>
                    <a:pt x="494" y="330"/>
                    <a:pt x="494" y="330"/>
                    <a:pt x="494" y="330"/>
                  </a:cubicBezTo>
                  <a:cubicBezTo>
                    <a:pt x="491" y="331"/>
                    <a:pt x="490" y="332"/>
                    <a:pt x="489" y="334"/>
                  </a:cubicBezTo>
                  <a:cubicBezTo>
                    <a:pt x="488" y="335"/>
                    <a:pt x="488" y="337"/>
                    <a:pt x="489" y="340"/>
                  </a:cubicBezTo>
                  <a:cubicBezTo>
                    <a:pt x="499" y="374"/>
                    <a:pt x="499" y="374"/>
                    <a:pt x="499" y="374"/>
                  </a:cubicBezTo>
                  <a:close/>
                  <a:moveTo>
                    <a:pt x="550" y="366"/>
                  </a:moveTo>
                  <a:cubicBezTo>
                    <a:pt x="550" y="366"/>
                    <a:pt x="550" y="366"/>
                    <a:pt x="550" y="366"/>
                  </a:cubicBezTo>
                  <a:cubicBezTo>
                    <a:pt x="554" y="364"/>
                    <a:pt x="554" y="364"/>
                    <a:pt x="554" y="364"/>
                  </a:cubicBezTo>
                  <a:cubicBezTo>
                    <a:pt x="549" y="311"/>
                    <a:pt x="549" y="311"/>
                    <a:pt x="549" y="311"/>
                  </a:cubicBezTo>
                  <a:cubicBezTo>
                    <a:pt x="548" y="309"/>
                    <a:pt x="549" y="307"/>
                    <a:pt x="549" y="306"/>
                  </a:cubicBezTo>
                  <a:cubicBezTo>
                    <a:pt x="550" y="304"/>
                    <a:pt x="551" y="303"/>
                    <a:pt x="552" y="302"/>
                  </a:cubicBezTo>
                  <a:cubicBezTo>
                    <a:pt x="551" y="301"/>
                    <a:pt x="551" y="301"/>
                    <a:pt x="551" y="301"/>
                  </a:cubicBezTo>
                  <a:cubicBezTo>
                    <a:pt x="536" y="308"/>
                    <a:pt x="536" y="308"/>
                    <a:pt x="536" y="308"/>
                  </a:cubicBezTo>
                  <a:cubicBezTo>
                    <a:pt x="537" y="310"/>
                    <a:pt x="537" y="310"/>
                    <a:pt x="537" y="310"/>
                  </a:cubicBezTo>
                  <a:cubicBezTo>
                    <a:pt x="539" y="309"/>
                    <a:pt x="540" y="309"/>
                    <a:pt x="542" y="309"/>
                  </a:cubicBezTo>
                  <a:cubicBezTo>
                    <a:pt x="543" y="309"/>
                    <a:pt x="544" y="310"/>
                    <a:pt x="544" y="311"/>
                  </a:cubicBezTo>
                  <a:cubicBezTo>
                    <a:pt x="544" y="311"/>
                    <a:pt x="544" y="311"/>
                    <a:pt x="545" y="312"/>
                  </a:cubicBezTo>
                  <a:cubicBezTo>
                    <a:pt x="545" y="312"/>
                    <a:pt x="545" y="313"/>
                    <a:pt x="545" y="314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25" y="323"/>
                    <a:pt x="525" y="323"/>
                    <a:pt x="525" y="323"/>
                  </a:cubicBezTo>
                  <a:cubicBezTo>
                    <a:pt x="524" y="322"/>
                    <a:pt x="524" y="322"/>
                    <a:pt x="524" y="322"/>
                  </a:cubicBezTo>
                  <a:cubicBezTo>
                    <a:pt x="524" y="321"/>
                    <a:pt x="523" y="321"/>
                    <a:pt x="523" y="321"/>
                  </a:cubicBezTo>
                  <a:cubicBezTo>
                    <a:pt x="523" y="320"/>
                    <a:pt x="523" y="319"/>
                    <a:pt x="523" y="318"/>
                  </a:cubicBezTo>
                  <a:cubicBezTo>
                    <a:pt x="524" y="318"/>
                    <a:pt x="525" y="317"/>
                    <a:pt x="526" y="316"/>
                  </a:cubicBezTo>
                  <a:cubicBezTo>
                    <a:pt x="527" y="316"/>
                    <a:pt x="527" y="316"/>
                    <a:pt x="527" y="316"/>
                  </a:cubicBezTo>
                  <a:cubicBezTo>
                    <a:pt x="526" y="314"/>
                    <a:pt x="526" y="314"/>
                    <a:pt x="526" y="314"/>
                  </a:cubicBezTo>
                  <a:cubicBezTo>
                    <a:pt x="500" y="328"/>
                    <a:pt x="500" y="328"/>
                    <a:pt x="500" y="328"/>
                  </a:cubicBezTo>
                  <a:cubicBezTo>
                    <a:pt x="501" y="329"/>
                    <a:pt x="501" y="329"/>
                    <a:pt x="501" y="329"/>
                  </a:cubicBezTo>
                  <a:cubicBezTo>
                    <a:pt x="503" y="329"/>
                    <a:pt x="504" y="328"/>
                    <a:pt x="505" y="329"/>
                  </a:cubicBezTo>
                  <a:cubicBezTo>
                    <a:pt x="506" y="329"/>
                    <a:pt x="508" y="330"/>
                    <a:pt x="510" y="332"/>
                  </a:cubicBezTo>
                  <a:cubicBezTo>
                    <a:pt x="550" y="366"/>
                    <a:pt x="550" y="366"/>
                    <a:pt x="550" y="366"/>
                  </a:cubicBezTo>
                  <a:close/>
                  <a:moveTo>
                    <a:pt x="593" y="342"/>
                  </a:moveTo>
                  <a:cubicBezTo>
                    <a:pt x="593" y="342"/>
                    <a:pt x="593" y="342"/>
                    <a:pt x="593" y="342"/>
                  </a:cubicBezTo>
                  <a:cubicBezTo>
                    <a:pt x="591" y="341"/>
                    <a:pt x="591" y="341"/>
                    <a:pt x="591" y="341"/>
                  </a:cubicBezTo>
                  <a:cubicBezTo>
                    <a:pt x="593" y="339"/>
                    <a:pt x="594" y="337"/>
                    <a:pt x="594" y="336"/>
                  </a:cubicBezTo>
                  <a:cubicBezTo>
                    <a:pt x="595" y="334"/>
                    <a:pt x="594" y="332"/>
                    <a:pt x="592" y="330"/>
                  </a:cubicBezTo>
                  <a:cubicBezTo>
                    <a:pt x="570" y="302"/>
                    <a:pt x="570" y="302"/>
                    <a:pt x="570" y="302"/>
                  </a:cubicBezTo>
                  <a:cubicBezTo>
                    <a:pt x="568" y="300"/>
                    <a:pt x="566" y="299"/>
                    <a:pt x="564" y="299"/>
                  </a:cubicBezTo>
                  <a:cubicBezTo>
                    <a:pt x="563" y="298"/>
                    <a:pt x="561" y="299"/>
                    <a:pt x="559" y="301"/>
                  </a:cubicBezTo>
                  <a:cubicBezTo>
                    <a:pt x="558" y="299"/>
                    <a:pt x="558" y="299"/>
                    <a:pt x="558" y="299"/>
                  </a:cubicBezTo>
                  <a:cubicBezTo>
                    <a:pt x="596" y="268"/>
                    <a:pt x="596" y="268"/>
                    <a:pt x="596" y="268"/>
                  </a:cubicBezTo>
                  <a:cubicBezTo>
                    <a:pt x="605" y="280"/>
                    <a:pt x="605" y="280"/>
                    <a:pt x="605" y="280"/>
                  </a:cubicBezTo>
                  <a:cubicBezTo>
                    <a:pt x="604" y="281"/>
                    <a:pt x="604" y="281"/>
                    <a:pt x="604" y="281"/>
                  </a:cubicBezTo>
                  <a:cubicBezTo>
                    <a:pt x="600" y="278"/>
                    <a:pt x="598" y="277"/>
                    <a:pt x="595" y="277"/>
                  </a:cubicBezTo>
                  <a:cubicBezTo>
                    <a:pt x="592" y="277"/>
                    <a:pt x="589" y="278"/>
                    <a:pt x="585" y="281"/>
                  </a:cubicBezTo>
                  <a:cubicBezTo>
                    <a:pt x="579" y="286"/>
                    <a:pt x="579" y="286"/>
                    <a:pt x="579" y="286"/>
                  </a:cubicBezTo>
                  <a:cubicBezTo>
                    <a:pt x="593" y="303"/>
                    <a:pt x="593" y="303"/>
                    <a:pt x="593" y="303"/>
                  </a:cubicBezTo>
                  <a:cubicBezTo>
                    <a:pt x="593" y="303"/>
                    <a:pt x="593" y="303"/>
                    <a:pt x="593" y="303"/>
                  </a:cubicBezTo>
                  <a:cubicBezTo>
                    <a:pt x="596" y="301"/>
                    <a:pt x="597" y="299"/>
                    <a:pt x="597" y="296"/>
                  </a:cubicBezTo>
                  <a:cubicBezTo>
                    <a:pt x="597" y="294"/>
                    <a:pt x="596" y="291"/>
                    <a:pt x="594" y="288"/>
                  </a:cubicBezTo>
                  <a:cubicBezTo>
                    <a:pt x="595" y="286"/>
                    <a:pt x="595" y="286"/>
                    <a:pt x="595" y="286"/>
                  </a:cubicBezTo>
                  <a:cubicBezTo>
                    <a:pt x="612" y="307"/>
                    <a:pt x="612" y="307"/>
                    <a:pt x="612" y="307"/>
                  </a:cubicBezTo>
                  <a:cubicBezTo>
                    <a:pt x="610" y="309"/>
                    <a:pt x="610" y="309"/>
                    <a:pt x="610" y="309"/>
                  </a:cubicBezTo>
                  <a:cubicBezTo>
                    <a:pt x="608" y="306"/>
                    <a:pt x="605" y="304"/>
                    <a:pt x="603" y="303"/>
                  </a:cubicBezTo>
                  <a:cubicBezTo>
                    <a:pt x="600" y="303"/>
                    <a:pt x="598" y="304"/>
                    <a:pt x="595" y="306"/>
                  </a:cubicBezTo>
                  <a:cubicBezTo>
                    <a:pt x="595" y="306"/>
                    <a:pt x="595" y="306"/>
                    <a:pt x="595" y="306"/>
                  </a:cubicBezTo>
                  <a:cubicBezTo>
                    <a:pt x="606" y="320"/>
                    <a:pt x="606" y="320"/>
                    <a:pt x="606" y="320"/>
                  </a:cubicBezTo>
                  <a:cubicBezTo>
                    <a:pt x="607" y="322"/>
                    <a:pt x="609" y="323"/>
                    <a:pt x="610" y="323"/>
                  </a:cubicBezTo>
                  <a:cubicBezTo>
                    <a:pt x="611" y="323"/>
                    <a:pt x="613" y="322"/>
                    <a:pt x="615" y="319"/>
                  </a:cubicBezTo>
                  <a:cubicBezTo>
                    <a:pt x="619" y="316"/>
                    <a:pt x="622" y="313"/>
                    <a:pt x="622" y="309"/>
                  </a:cubicBezTo>
                  <a:cubicBezTo>
                    <a:pt x="623" y="306"/>
                    <a:pt x="623" y="302"/>
                    <a:pt x="620" y="297"/>
                  </a:cubicBezTo>
                  <a:cubicBezTo>
                    <a:pt x="622" y="296"/>
                    <a:pt x="622" y="296"/>
                    <a:pt x="622" y="296"/>
                  </a:cubicBezTo>
                  <a:cubicBezTo>
                    <a:pt x="631" y="312"/>
                    <a:pt x="631" y="312"/>
                    <a:pt x="631" y="312"/>
                  </a:cubicBezTo>
                  <a:cubicBezTo>
                    <a:pt x="593" y="342"/>
                    <a:pt x="593" y="342"/>
                    <a:pt x="593" y="342"/>
                  </a:cubicBezTo>
                  <a:close/>
                  <a:moveTo>
                    <a:pt x="645" y="259"/>
                  </a:moveTo>
                  <a:cubicBezTo>
                    <a:pt x="645" y="259"/>
                    <a:pt x="645" y="259"/>
                    <a:pt x="645" y="259"/>
                  </a:cubicBezTo>
                  <a:cubicBezTo>
                    <a:pt x="645" y="258"/>
                    <a:pt x="645" y="258"/>
                    <a:pt x="645" y="258"/>
                  </a:cubicBezTo>
                  <a:cubicBezTo>
                    <a:pt x="647" y="255"/>
                    <a:pt x="648" y="253"/>
                    <a:pt x="648" y="250"/>
                  </a:cubicBezTo>
                  <a:cubicBezTo>
                    <a:pt x="648" y="248"/>
                    <a:pt x="646" y="245"/>
                    <a:pt x="643" y="243"/>
                  </a:cubicBezTo>
                  <a:cubicBezTo>
                    <a:pt x="640" y="240"/>
                    <a:pt x="637" y="239"/>
                    <a:pt x="634" y="239"/>
                  </a:cubicBezTo>
                  <a:cubicBezTo>
                    <a:pt x="632" y="239"/>
                    <a:pt x="629" y="240"/>
                    <a:pt x="626" y="244"/>
                  </a:cubicBezTo>
                  <a:cubicBezTo>
                    <a:pt x="645" y="259"/>
                    <a:pt x="645" y="259"/>
                    <a:pt x="645" y="259"/>
                  </a:cubicBezTo>
                  <a:close/>
                  <a:moveTo>
                    <a:pt x="659" y="271"/>
                  </a:moveTo>
                  <a:cubicBezTo>
                    <a:pt x="659" y="271"/>
                    <a:pt x="659" y="271"/>
                    <a:pt x="659" y="271"/>
                  </a:cubicBezTo>
                  <a:cubicBezTo>
                    <a:pt x="647" y="261"/>
                    <a:pt x="647" y="261"/>
                    <a:pt x="647" y="261"/>
                  </a:cubicBezTo>
                  <a:cubicBezTo>
                    <a:pt x="648" y="260"/>
                    <a:pt x="648" y="260"/>
                    <a:pt x="648" y="260"/>
                  </a:cubicBezTo>
                  <a:cubicBezTo>
                    <a:pt x="677" y="265"/>
                    <a:pt x="677" y="265"/>
                    <a:pt x="677" y="265"/>
                  </a:cubicBezTo>
                  <a:cubicBezTo>
                    <a:pt x="690" y="250"/>
                    <a:pt x="690" y="250"/>
                    <a:pt x="690" y="250"/>
                  </a:cubicBezTo>
                  <a:cubicBezTo>
                    <a:pt x="689" y="248"/>
                    <a:pt x="689" y="248"/>
                    <a:pt x="689" y="248"/>
                  </a:cubicBezTo>
                  <a:cubicBezTo>
                    <a:pt x="688" y="249"/>
                    <a:pt x="686" y="250"/>
                    <a:pt x="685" y="250"/>
                  </a:cubicBezTo>
                  <a:cubicBezTo>
                    <a:pt x="684" y="251"/>
                    <a:pt x="682" y="250"/>
                    <a:pt x="680" y="250"/>
                  </a:cubicBezTo>
                  <a:cubicBezTo>
                    <a:pt x="658" y="246"/>
                    <a:pt x="658" y="246"/>
                    <a:pt x="658" y="246"/>
                  </a:cubicBezTo>
                  <a:cubicBezTo>
                    <a:pt x="659" y="243"/>
                    <a:pt x="660" y="240"/>
                    <a:pt x="659" y="236"/>
                  </a:cubicBezTo>
                  <a:cubicBezTo>
                    <a:pt x="659" y="233"/>
                    <a:pt x="657" y="231"/>
                    <a:pt x="654" y="229"/>
                  </a:cubicBezTo>
                  <a:cubicBezTo>
                    <a:pt x="651" y="226"/>
                    <a:pt x="647" y="225"/>
                    <a:pt x="642" y="226"/>
                  </a:cubicBezTo>
                  <a:cubicBezTo>
                    <a:pt x="638" y="227"/>
                    <a:pt x="633" y="231"/>
                    <a:pt x="628" y="237"/>
                  </a:cubicBezTo>
                  <a:cubicBezTo>
                    <a:pt x="608" y="260"/>
                    <a:pt x="608" y="260"/>
                    <a:pt x="608" y="260"/>
                  </a:cubicBezTo>
                  <a:cubicBezTo>
                    <a:pt x="610" y="262"/>
                    <a:pt x="610" y="262"/>
                    <a:pt x="610" y="262"/>
                  </a:cubicBezTo>
                  <a:cubicBezTo>
                    <a:pt x="612" y="260"/>
                    <a:pt x="613" y="259"/>
                    <a:pt x="615" y="259"/>
                  </a:cubicBezTo>
                  <a:cubicBezTo>
                    <a:pt x="617" y="259"/>
                    <a:pt x="618" y="260"/>
                    <a:pt x="621" y="261"/>
                  </a:cubicBezTo>
                  <a:cubicBezTo>
                    <a:pt x="648" y="284"/>
                    <a:pt x="648" y="284"/>
                    <a:pt x="648" y="284"/>
                  </a:cubicBezTo>
                  <a:cubicBezTo>
                    <a:pt x="650" y="286"/>
                    <a:pt x="651" y="288"/>
                    <a:pt x="651" y="289"/>
                  </a:cubicBezTo>
                  <a:cubicBezTo>
                    <a:pt x="652" y="291"/>
                    <a:pt x="651" y="293"/>
                    <a:pt x="649" y="295"/>
                  </a:cubicBezTo>
                  <a:cubicBezTo>
                    <a:pt x="651" y="296"/>
                    <a:pt x="651" y="296"/>
                    <a:pt x="651" y="296"/>
                  </a:cubicBezTo>
                  <a:cubicBezTo>
                    <a:pt x="672" y="272"/>
                    <a:pt x="672" y="272"/>
                    <a:pt x="672" y="272"/>
                  </a:cubicBezTo>
                  <a:cubicBezTo>
                    <a:pt x="670" y="270"/>
                    <a:pt x="670" y="270"/>
                    <a:pt x="670" y="270"/>
                  </a:cubicBezTo>
                  <a:cubicBezTo>
                    <a:pt x="668" y="272"/>
                    <a:pt x="666" y="274"/>
                    <a:pt x="665" y="274"/>
                  </a:cubicBezTo>
                  <a:cubicBezTo>
                    <a:pt x="663" y="274"/>
                    <a:pt x="661" y="273"/>
                    <a:pt x="659" y="271"/>
                  </a:cubicBezTo>
                  <a:close/>
                  <a:moveTo>
                    <a:pt x="704" y="233"/>
                  </a:moveTo>
                  <a:cubicBezTo>
                    <a:pt x="704" y="233"/>
                    <a:pt x="704" y="233"/>
                    <a:pt x="704" y="233"/>
                  </a:cubicBezTo>
                  <a:cubicBezTo>
                    <a:pt x="687" y="224"/>
                    <a:pt x="687" y="224"/>
                    <a:pt x="687" y="224"/>
                  </a:cubicBezTo>
                  <a:cubicBezTo>
                    <a:pt x="688" y="222"/>
                    <a:pt x="688" y="222"/>
                    <a:pt x="688" y="222"/>
                  </a:cubicBezTo>
                  <a:cubicBezTo>
                    <a:pt x="692" y="223"/>
                    <a:pt x="697" y="223"/>
                    <a:pt x="701" y="222"/>
                  </a:cubicBezTo>
                  <a:cubicBezTo>
                    <a:pt x="706" y="220"/>
                    <a:pt x="709" y="217"/>
                    <a:pt x="712" y="213"/>
                  </a:cubicBezTo>
                  <a:cubicBezTo>
                    <a:pt x="713" y="210"/>
                    <a:pt x="714" y="207"/>
                    <a:pt x="714" y="205"/>
                  </a:cubicBezTo>
                  <a:cubicBezTo>
                    <a:pt x="713" y="203"/>
                    <a:pt x="712" y="201"/>
                    <a:pt x="710" y="200"/>
                  </a:cubicBezTo>
                  <a:cubicBezTo>
                    <a:pt x="707" y="198"/>
                    <a:pt x="701" y="200"/>
                    <a:pt x="693" y="206"/>
                  </a:cubicBezTo>
                  <a:cubicBezTo>
                    <a:pt x="693" y="206"/>
                    <a:pt x="693" y="206"/>
                    <a:pt x="693" y="206"/>
                  </a:cubicBezTo>
                  <a:cubicBezTo>
                    <a:pt x="693" y="207"/>
                    <a:pt x="692" y="207"/>
                    <a:pt x="691" y="208"/>
                  </a:cubicBezTo>
                  <a:cubicBezTo>
                    <a:pt x="686" y="212"/>
                    <a:pt x="681" y="215"/>
                    <a:pt x="678" y="215"/>
                  </a:cubicBezTo>
                  <a:cubicBezTo>
                    <a:pt x="676" y="215"/>
                    <a:pt x="675" y="215"/>
                    <a:pt x="673" y="215"/>
                  </a:cubicBezTo>
                  <a:cubicBezTo>
                    <a:pt x="672" y="215"/>
                    <a:pt x="670" y="214"/>
                    <a:pt x="669" y="213"/>
                  </a:cubicBezTo>
                  <a:cubicBezTo>
                    <a:pt x="664" y="211"/>
                    <a:pt x="662" y="207"/>
                    <a:pt x="661" y="202"/>
                  </a:cubicBezTo>
                  <a:cubicBezTo>
                    <a:pt x="659" y="197"/>
                    <a:pt x="660" y="192"/>
                    <a:pt x="663" y="187"/>
                  </a:cubicBezTo>
                  <a:cubicBezTo>
                    <a:pt x="665" y="184"/>
                    <a:pt x="667" y="181"/>
                    <a:pt x="670" y="179"/>
                  </a:cubicBezTo>
                  <a:cubicBezTo>
                    <a:pt x="673" y="176"/>
                    <a:pt x="674" y="175"/>
                    <a:pt x="675" y="174"/>
                  </a:cubicBezTo>
                  <a:cubicBezTo>
                    <a:pt x="675" y="174"/>
                    <a:pt x="675" y="173"/>
                    <a:pt x="675" y="172"/>
                  </a:cubicBezTo>
                  <a:cubicBezTo>
                    <a:pt x="675" y="172"/>
                    <a:pt x="674" y="171"/>
                    <a:pt x="673" y="170"/>
                  </a:cubicBezTo>
                  <a:cubicBezTo>
                    <a:pt x="674" y="168"/>
                    <a:pt x="674" y="168"/>
                    <a:pt x="674" y="168"/>
                  </a:cubicBezTo>
                  <a:cubicBezTo>
                    <a:pt x="689" y="177"/>
                    <a:pt x="689" y="177"/>
                    <a:pt x="689" y="177"/>
                  </a:cubicBezTo>
                  <a:cubicBezTo>
                    <a:pt x="688" y="179"/>
                    <a:pt x="688" y="179"/>
                    <a:pt x="688" y="179"/>
                  </a:cubicBezTo>
                  <a:cubicBezTo>
                    <a:pt x="684" y="177"/>
                    <a:pt x="680" y="177"/>
                    <a:pt x="676" y="179"/>
                  </a:cubicBezTo>
                  <a:cubicBezTo>
                    <a:pt x="672" y="180"/>
                    <a:pt x="669" y="183"/>
                    <a:pt x="667" y="187"/>
                  </a:cubicBezTo>
                  <a:cubicBezTo>
                    <a:pt x="666" y="190"/>
                    <a:pt x="665" y="192"/>
                    <a:pt x="666" y="194"/>
                  </a:cubicBezTo>
                  <a:cubicBezTo>
                    <a:pt x="666" y="196"/>
                    <a:pt x="667" y="198"/>
                    <a:pt x="669" y="199"/>
                  </a:cubicBezTo>
                  <a:cubicBezTo>
                    <a:pt x="671" y="200"/>
                    <a:pt x="676" y="198"/>
                    <a:pt x="682" y="194"/>
                  </a:cubicBezTo>
                  <a:cubicBezTo>
                    <a:pt x="682" y="193"/>
                    <a:pt x="682" y="193"/>
                    <a:pt x="682" y="193"/>
                  </a:cubicBezTo>
                  <a:cubicBezTo>
                    <a:pt x="687" y="190"/>
                    <a:pt x="690" y="187"/>
                    <a:pt x="692" y="186"/>
                  </a:cubicBezTo>
                  <a:cubicBezTo>
                    <a:pt x="694" y="185"/>
                    <a:pt x="696" y="184"/>
                    <a:pt x="697" y="184"/>
                  </a:cubicBezTo>
                  <a:cubicBezTo>
                    <a:pt x="699" y="183"/>
                    <a:pt x="702" y="183"/>
                    <a:pt x="704" y="183"/>
                  </a:cubicBezTo>
                  <a:cubicBezTo>
                    <a:pt x="706" y="184"/>
                    <a:pt x="708" y="184"/>
                    <a:pt x="710" y="185"/>
                  </a:cubicBezTo>
                  <a:cubicBezTo>
                    <a:pt x="715" y="188"/>
                    <a:pt x="718" y="192"/>
                    <a:pt x="719" y="197"/>
                  </a:cubicBezTo>
                  <a:cubicBezTo>
                    <a:pt x="720" y="202"/>
                    <a:pt x="719" y="208"/>
                    <a:pt x="716" y="213"/>
                  </a:cubicBezTo>
                  <a:cubicBezTo>
                    <a:pt x="714" y="216"/>
                    <a:pt x="711" y="219"/>
                    <a:pt x="708" y="222"/>
                  </a:cubicBezTo>
                  <a:cubicBezTo>
                    <a:pt x="705" y="225"/>
                    <a:pt x="704" y="226"/>
                    <a:pt x="704" y="227"/>
                  </a:cubicBezTo>
                  <a:cubicBezTo>
                    <a:pt x="703" y="227"/>
                    <a:pt x="703" y="228"/>
                    <a:pt x="703" y="229"/>
                  </a:cubicBezTo>
                  <a:cubicBezTo>
                    <a:pt x="704" y="230"/>
                    <a:pt x="704" y="231"/>
                    <a:pt x="705" y="231"/>
                  </a:cubicBezTo>
                  <a:cubicBezTo>
                    <a:pt x="704" y="233"/>
                    <a:pt x="704" y="233"/>
                    <a:pt x="704" y="233"/>
                  </a:cubicBezTo>
                  <a:close/>
                  <a:moveTo>
                    <a:pt x="734" y="148"/>
                  </a:moveTo>
                  <a:cubicBezTo>
                    <a:pt x="734" y="148"/>
                    <a:pt x="734" y="148"/>
                    <a:pt x="734" y="148"/>
                  </a:cubicBezTo>
                  <a:cubicBezTo>
                    <a:pt x="700" y="135"/>
                    <a:pt x="700" y="135"/>
                    <a:pt x="700" y="135"/>
                  </a:cubicBezTo>
                  <a:cubicBezTo>
                    <a:pt x="698" y="134"/>
                    <a:pt x="696" y="133"/>
                    <a:pt x="695" y="131"/>
                  </a:cubicBezTo>
                  <a:cubicBezTo>
                    <a:pt x="695" y="130"/>
                    <a:pt x="695" y="128"/>
                    <a:pt x="695" y="125"/>
                  </a:cubicBezTo>
                  <a:cubicBezTo>
                    <a:pt x="693" y="125"/>
                    <a:pt x="693" y="125"/>
                    <a:pt x="693" y="125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4" y="155"/>
                    <a:pt x="684" y="155"/>
                    <a:pt x="684" y="155"/>
                  </a:cubicBezTo>
                  <a:cubicBezTo>
                    <a:pt x="685" y="152"/>
                    <a:pt x="686" y="151"/>
                    <a:pt x="688" y="150"/>
                  </a:cubicBezTo>
                  <a:cubicBezTo>
                    <a:pt x="689" y="150"/>
                    <a:pt x="691" y="150"/>
                    <a:pt x="694" y="151"/>
                  </a:cubicBezTo>
                  <a:cubicBezTo>
                    <a:pt x="727" y="164"/>
                    <a:pt x="727" y="164"/>
                    <a:pt x="727" y="164"/>
                  </a:cubicBezTo>
                  <a:cubicBezTo>
                    <a:pt x="730" y="165"/>
                    <a:pt x="732" y="166"/>
                    <a:pt x="732" y="168"/>
                  </a:cubicBezTo>
                  <a:cubicBezTo>
                    <a:pt x="733" y="169"/>
                    <a:pt x="733" y="171"/>
                    <a:pt x="732" y="173"/>
                  </a:cubicBezTo>
                  <a:cubicBezTo>
                    <a:pt x="734" y="174"/>
                    <a:pt x="734" y="174"/>
                    <a:pt x="734" y="174"/>
                  </a:cubicBezTo>
                  <a:cubicBezTo>
                    <a:pt x="746" y="145"/>
                    <a:pt x="746" y="145"/>
                    <a:pt x="746" y="145"/>
                  </a:cubicBezTo>
                  <a:cubicBezTo>
                    <a:pt x="744" y="144"/>
                    <a:pt x="744" y="144"/>
                    <a:pt x="744" y="144"/>
                  </a:cubicBezTo>
                  <a:cubicBezTo>
                    <a:pt x="743" y="146"/>
                    <a:pt x="741" y="148"/>
                    <a:pt x="740" y="148"/>
                  </a:cubicBezTo>
                  <a:cubicBezTo>
                    <a:pt x="738" y="149"/>
                    <a:pt x="736" y="149"/>
                    <a:pt x="734" y="148"/>
                  </a:cubicBezTo>
                  <a:close/>
                  <a:moveTo>
                    <a:pt x="710" y="62"/>
                  </a:moveTo>
                  <a:cubicBezTo>
                    <a:pt x="710" y="62"/>
                    <a:pt x="710" y="62"/>
                    <a:pt x="710" y="62"/>
                  </a:cubicBezTo>
                  <a:cubicBezTo>
                    <a:pt x="724" y="65"/>
                    <a:pt x="724" y="65"/>
                    <a:pt x="724" y="65"/>
                  </a:cubicBezTo>
                  <a:cubicBezTo>
                    <a:pt x="724" y="67"/>
                    <a:pt x="724" y="67"/>
                    <a:pt x="724" y="67"/>
                  </a:cubicBezTo>
                  <a:cubicBezTo>
                    <a:pt x="720" y="67"/>
                    <a:pt x="717" y="67"/>
                    <a:pt x="715" y="69"/>
                  </a:cubicBezTo>
                  <a:cubicBezTo>
                    <a:pt x="713" y="70"/>
                    <a:pt x="711" y="73"/>
                    <a:pt x="710" y="76"/>
                  </a:cubicBezTo>
                  <a:cubicBezTo>
                    <a:pt x="710" y="80"/>
                    <a:pt x="710" y="80"/>
                    <a:pt x="710" y="80"/>
                  </a:cubicBezTo>
                  <a:cubicBezTo>
                    <a:pt x="751" y="89"/>
                    <a:pt x="751" y="89"/>
                    <a:pt x="751" y="89"/>
                  </a:cubicBezTo>
                  <a:cubicBezTo>
                    <a:pt x="753" y="90"/>
                    <a:pt x="755" y="90"/>
                    <a:pt x="757" y="89"/>
                  </a:cubicBezTo>
                  <a:cubicBezTo>
                    <a:pt x="758" y="88"/>
                    <a:pt x="759" y="87"/>
                    <a:pt x="760" y="84"/>
                  </a:cubicBezTo>
                  <a:cubicBezTo>
                    <a:pt x="762" y="84"/>
                    <a:pt x="762" y="84"/>
                    <a:pt x="762" y="84"/>
                  </a:cubicBezTo>
                  <a:cubicBezTo>
                    <a:pt x="755" y="115"/>
                    <a:pt x="755" y="115"/>
                    <a:pt x="755" y="115"/>
                  </a:cubicBezTo>
                  <a:cubicBezTo>
                    <a:pt x="753" y="115"/>
                    <a:pt x="753" y="115"/>
                    <a:pt x="753" y="115"/>
                  </a:cubicBezTo>
                  <a:cubicBezTo>
                    <a:pt x="753" y="112"/>
                    <a:pt x="753" y="110"/>
                    <a:pt x="752" y="109"/>
                  </a:cubicBezTo>
                  <a:cubicBezTo>
                    <a:pt x="751" y="108"/>
                    <a:pt x="749" y="107"/>
                    <a:pt x="747" y="106"/>
                  </a:cubicBezTo>
                  <a:cubicBezTo>
                    <a:pt x="706" y="97"/>
                    <a:pt x="706" y="97"/>
                    <a:pt x="706" y="97"/>
                  </a:cubicBezTo>
                  <a:cubicBezTo>
                    <a:pt x="705" y="100"/>
                    <a:pt x="705" y="100"/>
                    <a:pt x="705" y="100"/>
                  </a:cubicBezTo>
                  <a:cubicBezTo>
                    <a:pt x="704" y="104"/>
                    <a:pt x="704" y="107"/>
                    <a:pt x="705" y="109"/>
                  </a:cubicBezTo>
                  <a:cubicBezTo>
                    <a:pt x="707" y="111"/>
                    <a:pt x="709" y="112"/>
                    <a:pt x="713" y="114"/>
                  </a:cubicBezTo>
                  <a:cubicBezTo>
                    <a:pt x="712" y="116"/>
                    <a:pt x="712" y="116"/>
                    <a:pt x="712" y="116"/>
                  </a:cubicBezTo>
                  <a:cubicBezTo>
                    <a:pt x="698" y="112"/>
                    <a:pt x="698" y="112"/>
                    <a:pt x="698" y="112"/>
                  </a:cubicBezTo>
                  <a:cubicBezTo>
                    <a:pt x="710" y="62"/>
                    <a:pt x="710" y="62"/>
                    <a:pt x="710" y="62"/>
                  </a:cubicBezTo>
                  <a:close/>
                  <a:moveTo>
                    <a:pt x="740" y="19"/>
                  </a:moveTo>
                  <a:cubicBezTo>
                    <a:pt x="740" y="19"/>
                    <a:pt x="740" y="19"/>
                    <a:pt x="740" y="19"/>
                  </a:cubicBezTo>
                  <a:cubicBezTo>
                    <a:pt x="756" y="19"/>
                    <a:pt x="756" y="19"/>
                    <a:pt x="756" y="19"/>
                  </a:cubicBezTo>
                  <a:cubicBezTo>
                    <a:pt x="759" y="19"/>
                    <a:pt x="761" y="19"/>
                    <a:pt x="763" y="18"/>
                  </a:cubicBezTo>
                  <a:cubicBezTo>
                    <a:pt x="764" y="17"/>
                    <a:pt x="764" y="15"/>
                    <a:pt x="765" y="12"/>
                  </a:cubicBezTo>
                  <a:cubicBezTo>
                    <a:pt x="767" y="12"/>
                    <a:pt x="767" y="12"/>
                    <a:pt x="767" y="12"/>
                  </a:cubicBezTo>
                  <a:cubicBezTo>
                    <a:pt x="766" y="44"/>
                    <a:pt x="766" y="44"/>
                    <a:pt x="766" y="44"/>
                  </a:cubicBezTo>
                  <a:cubicBezTo>
                    <a:pt x="764" y="44"/>
                    <a:pt x="764" y="44"/>
                    <a:pt x="764" y="44"/>
                  </a:cubicBezTo>
                  <a:cubicBezTo>
                    <a:pt x="764" y="41"/>
                    <a:pt x="763" y="39"/>
                    <a:pt x="762" y="38"/>
                  </a:cubicBezTo>
                  <a:cubicBezTo>
                    <a:pt x="761" y="37"/>
                    <a:pt x="759" y="37"/>
                    <a:pt x="756" y="37"/>
                  </a:cubicBezTo>
                  <a:cubicBezTo>
                    <a:pt x="743" y="36"/>
                    <a:pt x="743" y="36"/>
                    <a:pt x="743" y="36"/>
                  </a:cubicBezTo>
                  <a:cubicBezTo>
                    <a:pt x="718" y="50"/>
                    <a:pt x="718" y="50"/>
                    <a:pt x="718" y="50"/>
                  </a:cubicBezTo>
                  <a:cubicBezTo>
                    <a:pt x="716" y="51"/>
                    <a:pt x="714" y="52"/>
                    <a:pt x="713" y="53"/>
                  </a:cubicBezTo>
                  <a:cubicBezTo>
                    <a:pt x="713" y="55"/>
                    <a:pt x="712" y="56"/>
                    <a:pt x="712" y="57"/>
                  </a:cubicBezTo>
                  <a:cubicBezTo>
                    <a:pt x="710" y="57"/>
                    <a:pt x="710" y="57"/>
                    <a:pt x="710" y="57"/>
                  </a:cubicBezTo>
                  <a:cubicBezTo>
                    <a:pt x="711" y="28"/>
                    <a:pt x="711" y="28"/>
                    <a:pt x="711" y="28"/>
                  </a:cubicBezTo>
                  <a:cubicBezTo>
                    <a:pt x="713" y="28"/>
                    <a:pt x="713" y="28"/>
                    <a:pt x="713" y="28"/>
                  </a:cubicBezTo>
                  <a:cubicBezTo>
                    <a:pt x="713" y="30"/>
                    <a:pt x="713" y="31"/>
                    <a:pt x="713" y="31"/>
                  </a:cubicBezTo>
                  <a:cubicBezTo>
                    <a:pt x="714" y="32"/>
                    <a:pt x="714" y="32"/>
                    <a:pt x="715" y="32"/>
                  </a:cubicBezTo>
                  <a:cubicBezTo>
                    <a:pt x="715" y="32"/>
                    <a:pt x="716" y="32"/>
                    <a:pt x="716" y="32"/>
                  </a:cubicBezTo>
                  <a:cubicBezTo>
                    <a:pt x="716" y="32"/>
                    <a:pt x="717" y="32"/>
                    <a:pt x="717" y="32"/>
                  </a:cubicBezTo>
                  <a:cubicBezTo>
                    <a:pt x="737" y="21"/>
                    <a:pt x="737" y="21"/>
                    <a:pt x="737" y="21"/>
                  </a:cubicBezTo>
                  <a:cubicBezTo>
                    <a:pt x="719" y="11"/>
                    <a:pt x="719" y="11"/>
                    <a:pt x="719" y="11"/>
                  </a:cubicBezTo>
                  <a:cubicBezTo>
                    <a:pt x="718" y="11"/>
                    <a:pt x="718" y="11"/>
                    <a:pt x="717" y="11"/>
                  </a:cubicBezTo>
                  <a:cubicBezTo>
                    <a:pt x="717" y="10"/>
                    <a:pt x="716" y="10"/>
                    <a:pt x="716" y="10"/>
                  </a:cubicBezTo>
                  <a:cubicBezTo>
                    <a:pt x="715" y="10"/>
                    <a:pt x="714" y="11"/>
                    <a:pt x="714" y="12"/>
                  </a:cubicBezTo>
                  <a:cubicBezTo>
                    <a:pt x="713" y="13"/>
                    <a:pt x="713" y="14"/>
                    <a:pt x="713" y="16"/>
                  </a:cubicBezTo>
                  <a:cubicBezTo>
                    <a:pt x="713" y="16"/>
                    <a:pt x="713" y="16"/>
                    <a:pt x="713" y="16"/>
                  </a:cubicBezTo>
                  <a:cubicBezTo>
                    <a:pt x="711" y="16"/>
                    <a:pt x="711" y="16"/>
                    <a:pt x="711" y="16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713" y="1"/>
                    <a:pt x="713" y="1"/>
                    <a:pt x="713" y="1"/>
                  </a:cubicBezTo>
                  <a:cubicBezTo>
                    <a:pt x="713" y="2"/>
                    <a:pt x="714" y="3"/>
                    <a:pt x="714" y="4"/>
                  </a:cubicBezTo>
                  <a:cubicBezTo>
                    <a:pt x="715" y="5"/>
                    <a:pt x="716" y="5"/>
                    <a:pt x="717" y="6"/>
                  </a:cubicBezTo>
                  <a:cubicBezTo>
                    <a:pt x="740" y="19"/>
                    <a:pt x="740" y="19"/>
                    <a:pt x="74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2080674" y="3588472"/>
              <a:ext cx="75151" cy="19566"/>
            </a:xfrm>
            <a:custGeom>
              <a:avLst/>
              <a:gdLst>
                <a:gd name="T0" fmla="*/ 0 w 163"/>
                <a:gd name="T1" fmla="*/ 39 h 42"/>
                <a:gd name="T2" fmla="*/ 11 w 163"/>
                <a:gd name="T3" fmla="*/ 35 h 42"/>
                <a:gd name="T4" fmla="*/ 10 w 163"/>
                <a:gd name="T5" fmla="*/ 8 h 42"/>
                <a:gd name="T6" fmla="*/ 4 w 163"/>
                <a:gd name="T7" fmla="*/ 7 h 42"/>
                <a:gd name="T8" fmla="*/ 2 w 163"/>
                <a:gd name="T9" fmla="*/ 5 h 42"/>
                <a:gd name="T10" fmla="*/ 19 w 163"/>
                <a:gd name="T11" fmla="*/ 0 h 42"/>
                <a:gd name="T12" fmla="*/ 21 w 163"/>
                <a:gd name="T13" fmla="*/ 35 h 42"/>
                <a:gd name="T14" fmla="*/ 31 w 163"/>
                <a:gd name="T15" fmla="*/ 39 h 42"/>
                <a:gd name="T16" fmla="*/ 23 w 163"/>
                <a:gd name="T17" fmla="*/ 41 h 42"/>
                <a:gd name="T18" fmla="*/ 7 w 163"/>
                <a:gd name="T19" fmla="*/ 41 h 42"/>
                <a:gd name="T20" fmla="*/ 56 w 163"/>
                <a:gd name="T21" fmla="*/ 23 h 42"/>
                <a:gd name="T22" fmla="*/ 51 w 163"/>
                <a:gd name="T23" fmla="*/ 26 h 42"/>
                <a:gd name="T24" fmla="*/ 52 w 163"/>
                <a:gd name="T25" fmla="*/ 37 h 42"/>
                <a:gd name="T26" fmla="*/ 66 w 163"/>
                <a:gd name="T27" fmla="*/ 37 h 42"/>
                <a:gd name="T28" fmla="*/ 66 w 163"/>
                <a:gd name="T29" fmla="*/ 27 h 42"/>
                <a:gd name="T30" fmla="*/ 61 w 163"/>
                <a:gd name="T31" fmla="*/ 16 h 42"/>
                <a:gd name="T32" fmla="*/ 65 w 163"/>
                <a:gd name="T33" fmla="*/ 13 h 42"/>
                <a:gd name="T34" fmla="*/ 64 w 163"/>
                <a:gd name="T35" fmla="*/ 5 h 42"/>
                <a:gd name="T36" fmla="*/ 53 w 163"/>
                <a:gd name="T37" fmla="*/ 4 h 42"/>
                <a:gd name="T38" fmla="*/ 53 w 163"/>
                <a:gd name="T39" fmla="*/ 12 h 42"/>
                <a:gd name="T40" fmla="*/ 51 w 163"/>
                <a:gd name="T41" fmla="*/ 21 h 42"/>
                <a:gd name="T42" fmla="*/ 45 w 163"/>
                <a:gd name="T43" fmla="*/ 16 h 42"/>
                <a:gd name="T44" fmla="*/ 47 w 163"/>
                <a:gd name="T45" fmla="*/ 3 h 42"/>
                <a:gd name="T46" fmla="*/ 71 w 163"/>
                <a:gd name="T47" fmla="*/ 3 h 42"/>
                <a:gd name="T48" fmla="*/ 73 w 163"/>
                <a:gd name="T49" fmla="*/ 14 h 42"/>
                <a:gd name="T50" fmla="*/ 74 w 163"/>
                <a:gd name="T51" fmla="*/ 23 h 42"/>
                <a:gd name="T52" fmla="*/ 72 w 163"/>
                <a:gd name="T53" fmla="*/ 39 h 42"/>
                <a:gd name="T54" fmla="*/ 45 w 163"/>
                <a:gd name="T55" fmla="*/ 39 h 42"/>
                <a:gd name="T56" fmla="*/ 43 w 163"/>
                <a:gd name="T57" fmla="*/ 25 h 42"/>
                <a:gd name="T58" fmla="*/ 83 w 163"/>
                <a:gd name="T59" fmla="*/ 39 h 42"/>
                <a:gd name="T60" fmla="*/ 87 w 163"/>
                <a:gd name="T61" fmla="*/ 36 h 42"/>
                <a:gd name="T62" fmla="*/ 95 w 163"/>
                <a:gd name="T63" fmla="*/ 38 h 42"/>
                <a:gd name="T64" fmla="*/ 109 w 163"/>
                <a:gd name="T65" fmla="*/ 22 h 42"/>
                <a:gd name="T66" fmla="*/ 103 w 163"/>
                <a:gd name="T67" fmla="*/ 27 h 42"/>
                <a:gd name="T68" fmla="*/ 87 w 163"/>
                <a:gd name="T69" fmla="*/ 25 h 42"/>
                <a:gd name="T70" fmla="*/ 88 w 163"/>
                <a:gd name="T71" fmla="*/ 5 h 42"/>
                <a:gd name="T72" fmla="*/ 115 w 163"/>
                <a:gd name="T73" fmla="*/ 5 h 42"/>
                <a:gd name="T74" fmla="*/ 118 w 163"/>
                <a:gd name="T75" fmla="*/ 28 h 42"/>
                <a:gd name="T76" fmla="*/ 105 w 163"/>
                <a:gd name="T77" fmla="*/ 41 h 42"/>
                <a:gd name="T78" fmla="*/ 89 w 163"/>
                <a:gd name="T79" fmla="*/ 41 h 42"/>
                <a:gd name="T80" fmla="*/ 101 w 163"/>
                <a:gd name="T81" fmla="*/ 23 h 42"/>
                <a:gd name="T82" fmla="*/ 107 w 163"/>
                <a:gd name="T83" fmla="*/ 21 h 42"/>
                <a:gd name="T84" fmla="*/ 106 w 163"/>
                <a:gd name="T85" fmla="*/ 7 h 42"/>
                <a:gd name="T86" fmla="*/ 95 w 163"/>
                <a:gd name="T87" fmla="*/ 6 h 42"/>
                <a:gd name="T88" fmla="*/ 96 w 163"/>
                <a:gd name="T89" fmla="*/ 20 h 42"/>
                <a:gd name="T90" fmla="*/ 145 w 163"/>
                <a:gd name="T91" fmla="*/ 19 h 42"/>
                <a:gd name="T92" fmla="*/ 140 w 163"/>
                <a:gd name="T93" fmla="*/ 22 h 42"/>
                <a:gd name="T94" fmla="*/ 140 w 163"/>
                <a:gd name="T95" fmla="*/ 36 h 42"/>
                <a:gd name="T96" fmla="*/ 151 w 163"/>
                <a:gd name="T97" fmla="*/ 37 h 42"/>
                <a:gd name="T98" fmla="*/ 151 w 163"/>
                <a:gd name="T99" fmla="*/ 22 h 42"/>
                <a:gd name="T100" fmla="*/ 163 w 163"/>
                <a:gd name="T101" fmla="*/ 4 h 42"/>
                <a:gd name="T102" fmla="*/ 159 w 163"/>
                <a:gd name="T103" fmla="*/ 7 h 42"/>
                <a:gd name="T104" fmla="*/ 151 w 163"/>
                <a:gd name="T105" fmla="*/ 4 h 42"/>
                <a:gd name="T106" fmla="*/ 137 w 163"/>
                <a:gd name="T107" fmla="*/ 21 h 42"/>
                <a:gd name="T108" fmla="*/ 143 w 163"/>
                <a:gd name="T109" fmla="*/ 16 h 42"/>
                <a:gd name="T110" fmla="*/ 160 w 163"/>
                <a:gd name="T111" fmla="*/ 17 h 42"/>
                <a:gd name="T112" fmla="*/ 158 w 163"/>
                <a:gd name="T113" fmla="*/ 38 h 42"/>
                <a:gd name="T114" fmla="*/ 131 w 163"/>
                <a:gd name="T115" fmla="*/ 37 h 42"/>
                <a:gd name="T116" fmla="*/ 128 w 163"/>
                <a:gd name="T117" fmla="*/ 15 h 42"/>
                <a:gd name="T118" fmla="*/ 141 w 163"/>
                <a:gd name="T119" fmla="*/ 2 h 42"/>
                <a:gd name="T120" fmla="*/ 158 w 163"/>
                <a:gd name="T12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42">
                  <a:moveTo>
                    <a:pt x="0" y="41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" y="39"/>
                    <a:pt x="8" y="39"/>
                    <a:pt x="9" y="38"/>
                  </a:cubicBezTo>
                  <a:cubicBezTo>
                    <a:pt x="10" y="38"/>
                    <a:pt x="11" y="37"/>
                    <a:pt x="11" y="3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0" y="8"/>
                    <a:pt x="10" y="8"/>
                  </a:cubicBezTo>
                  <a:cubicBezTo>
                    <a:pt x="9" y="8"/>
                    <a:pt x="8" y="7"/>
                    <a:pt x="6" y="7"/>
                  </a:cubicBezTo>
                  <a:cubicBezTo>
                    <a:pt x="6" y="7"/>
                    <a:pt x="5" y="7"/>
                    <a:pt x="4" y="7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5"/>
                    <a:pt x="8" y="4"/>
                    <a:pt x="11" y="4"/>
                  </a:cubicBezTo>
                  <a:cubicBezTo>
                    <a:pt x="13" y="3"/>
                    <a:pt x="16" y="2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7"/>
                    <a:pt x="22" y="38"/>
                    <a:pt x="23" y="38"/>
                  </a:cubicBezTo>
                  <a:cubicBezTo>
                    <a:pt x="24" y="38"/>
                    <a:pt x="27" y="39"/>
                    <a:pt x="31" y="39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8" y="41"/>
                    <a:pt x="26" y="41"/>
                    <a:pt x="23" y="41"/>
                  </a:cubicBezTo>
                  <a:cubicBezTo>
                    <a:pt x="21" y="41"/>
                    <a:pt x="18" y="41"/>
                    <a:pt x="16" y="41"/>
                  </a:cubicBezTo>
                  <a:cubicBezTo>
                    <a:pt x="12" y="41"/>
                    <a:pt x="9" y="41"/>
                    <a:pt x="7" y="41"/>
                  </a:cubicBezTo>
                  <a:cubicBezTo>
                    <a:pt x="4" y="41"/>
                    <a:pt x="2" y="41"/>
                    <a:pt x="0" y="41"/>
                  </a:cubicBezTo>
                  <a:close/>
                  <a:moveTo>
                    <a:pt x="56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4" y="24"/>
                    <a:pt x="52" y="25"/>
                    <a:pt x="51" y="26"/>
                  </a:cubicBezTo>
                  <a:cubicBezTo>
                    <a:pt x="50" y="28"/>
                    <a:pt x="49" y="29"/>
                    <a:pt x="49" y="31"/>
                  </a:cubicBezTo>
                  <a:cubicBezTo>
                    <a:pt x="49" y="33"/>
                    <a:pt x="50" y="35"/>
                    <a:pt x="52" y="37"/>
                  </a:cubicBezTo>
                  <a:cubicBezTo>
                    <a:pt x="54" y="38"/>
                    <a:pt x="57" y="39"/>
                    <a:pt x="60" y="39"/>
                  </a:cubicBezTo>
                  <a:cubicBezTo>
                    <a:pt x="62" y="39"/>
                    <a:pt x="64" y="39"/>
                    <a:pt x="66" y="37"/>
                  </a:cubicBezTo>
                  <a:cubicBezTo>
                    <a:pt x="68" y="36"/>
                    <a:pt x="69" y="34"/>
                    <a:pt x="69" y="32"/>
                  </a:cubicBezTo>
                  <a:cubicBezTo>
                    <a:pt x="69" y="31"/>
                    <a:pt x="68" y="29"/>
                    <a:pt x="66" y="27"/>
                  </a:cubicBezTo>
                  <a:cubicBezTo>
                    <a:pt x="64" y="26"/>
                    <a:pt x="61" y="24"/>
                    <a:pt x="56" y="23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3" y="15"/>
                    <a:pt x="64" y="14"/>
                    <a:pt x="65" y="13"/>
                  </a:cubicBezTo>
                  <a:cubicBezTo>
                    <a:pt x="66" y="12"/>
                    <a:pt x="67" y="11"/>
                    <a:pt x="67" y="9"/>
                  </a:cubicBezTo>
                  <a:cubicBezTo>
                    <a:pt x="67" y="7"/>
                    <a:pt x="66" y="6"/>
                    <a:pt x="64" y="5"/>
                  </a:cubicBezTo>
                  <a:cubicBezTo>
                    <a:pt x="63" y="3"/>
                    <a:pt x="61" y="3"/>
                    <a:pt x="58" y="3"/>
                  </a:cubicBezTo>
                  <a:cubicBezTo>
                    <a:pt x="56" y="3"/>
                    <a:pt x="55" y="3"/>
                    <a:pt x="53" y="4"/>
                  </a:cubicBezTo>
                  <a:cubicBezTo>
                    <a:pt x="52" y="5"/>
                    <a:pt x="51" y="6"/>
                    <a:pt x="51" y="8"/>
                  </a:cubicBezTo>
                  <a:cubicBezTo>
                    <a:pt x="51" y="10"/>
                    <a:pt x="52" y="11"/>
                    <a:pt x="53" y="12"/>
                  </a:cubicBezTo>
                  <a:cubicBezTo>
                    <a:pt x="55" y="14"/>
                    <a:pt x="58" y="15"/>
                    <a:pt x="61" y="16"/>
                  </a:cubicBezTo>
                  <a:close/>
                  <a:moveTo>
                    <a:pt x="51" y="21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48" y="19"/>
                    <a:pt x="46" y="18"/>
                    <a:pt x="45" y="16"/>
                  </a:cubicBezTo>
                  <a:cubicBezTo>
                    <a:pt x="43" y="14"/>
                    <a:pt x="42" y="13"/>
                    <a:pt x="42" y="11"/>
                  </a:cubicBezTo>
                  <a:cubicBezTo>
                    <a:pt x="42" y="8"/>
                    <a:pt x="44" y="5"/>
                    <a:pt x="47" y="3"/>
                  </a:cubicBezTo>
                  <a:cubicBezTo>
                    <a:pt x="50" y="1"/>
                    <a:pt x="55" y="0"/>
                    <a:pt x="60" y="0"/>
                  </a:cubicBezTo>
                  <a:cubicBezTo>
                    <a:pt x="64" y="0"/>
                    <a:pt x="68" y="1"/>
                    <a:pt x="71" y="3"/>
                  </a:cubicBezTo>
                  <a:cubicBezTo>
                    <a:pt x="73" y="4"/>
                    <a:pt x="75" y="6"/>
                    <a:pt x="75" y="9"/>
                  </a:cubicBezTo>
                  <a:cubicBezTo>
                    <a:pt x="75" y="11"/>
                    <a:pt x="74" y="12"/>
                    <a:pt x="73" y="14"/>
                  </a:cubicBezTo>
                  <a:cubicBezTo>
                    <a:pt x="71" y="15"/>
                    <a:pt x="69" y="17"/>
                    <a:pt x="65" y="18"/>
                  </a:cubicBezTo>
                  <a:cubicBezTo>
                    <a:pt x="69" y="20"/>
                    <a:pt x="72" y="21"/>
                    <a:pt x="74" y="23"/>
                  </a:cubicBezTo>
                  <a:cubicBezTo>
                    <a:pt x="76" y="25"/>
                    <a:pt x="77" y="27"/>
                    <a:pt x="77" y="30"/>
                  </a:cubicBezTo>
                  <a:cubicBezTo>
                    <a:pt x="77" y="33"/>
                    <a:pt x="75" y="37"/>
                    <a:pt x="72" y="39"/>
                  </a:cubicBezTo>
                  <a:cubicBezTo>
                    <a:pt x="69" y="41"/>
                    <a:pt x="64" y="42"/>
                    <a:pt x="59" y="42"/>
                  </a:cubicBezTo>
                  <a:cubicBezTo>
                    <a:pt x="53" y="42"/>
                    <a:pt x="48" y="41"/>
                    <a:pt x="45" y="39"/>
                  </a:cubicBezTo>
                  <a:cubicBezTo>
                    <a:pt x="41" y="37"/>
                    <a:pt x="40" y="35"/>
                    <a:pt x="40" y="31"/>
                  </a:cubicBezTo>
                  <a:cubicBezTo>
                    <a:pt x="40" y="29"/>
                    <a:pt x="41" y="27"/>
                    <a:pt x="43" y="25"/>
                  </a:cubicBezTo>
                  <a:cubicBezTo>
                    <a:pt x="44" y="24"/>
                    <a:pt x="47" y="22"/>
                    <a:pt x="51" y="21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7"/>
                    <a:pt x="90" y="37"/>
                    <a:pt x="91" y="38"/>
                  </a:cubicBezTo>
                  <a:cubicBezTo>
                    <a:pt x="92" y="38"/>
                    <a:pt x="93" y="38"/>
                    <a:pt x="95" y="38"/>
                  </a:cubicBezTo>
                  <a:cubicBezTo>
                    <a:pt x="99" y="38"/>
                    <a:pt x="102" y="37"/>
                    <a:pt x="105" y="34"/>
                  </a:cubicBezTo>
                  <a:cubicBezTo>
                    <a:pt x="108" y="31"/>
                    <a:pt x="109" y="27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4"/>
                    <a:pt x="106" y="26"/>
                    <a:pt x="103" y="27"/>
                  </a:cubicBezTo>
                  <a:cubicBezTo>
                    <a:pt x="101" y="28"/>
                    <a:pt x="99" y="29"/>
                    <a:pt x="96" y="29"/>
                  </a:cubicBezTo>
                  <a:cubicBezTo>
                    <a:pt x="92" y="29"/>
                    <a:pt x="89" y="27"/>
                    <a:pt x="87" y="25"/>
                  </a:cubicBezTo>
                  <a:cubicBezTo>
                    <a:pt x="84" y="23"/>
                    <a:pt x="83" y="20"/>
                    <a:pt x="83" y="16"/>
                  </a:cubicBezTo>
                  <a:cubicBezTo>
                    <a:pt x="83" y="11"/>
                    <a:pt x="85" y="8"/>
                    <a:pt x="88" y="5"/>
                  </a:cubicBezTo>
                  <a:cubicBezTo>
                    <a:pt x="91" y="2"/>
                    <a:pt x="96" y="0"/>
                    <a:pt x="101" y="0"/>
                  </a:cubicBezTo>
                  <a:cubicBezTo>
                    <a:pt x="107" y="0"/>
                    <a:pt x="112" y="2"/>
                    <a:pt x="115" y="5"/>
                  </a:cubicBezTo>
                  <a:cubicBezTo>
                    <a:pt x="118" y="8"/>
                    <a:pt x="120" y="13"/>
                    <a:pt x="120" y="19"/>
                  </a:cubicBezTo>
                  <a:cubicBezTo>
                    <a:pt x="120" y="22"/>
                    <a:pt x="119" y="25"/>
                    <a:pt x="118" y="28"/>
                  </a:cubicBezTo>
                  <a:cubicBezTo>
                    <a:pt x="117" y="31"/>
                    <a:pt x="115" y="33"/>
                    <a:pt x="113" y="36"/>
                  </a:cubicBezTo>
                  <a:cubicBezTo>
                    <a:pt x="110" y="38"/>
                    <a:pt x="108" y="39"/>
                    <a:pt x="105" y="41"/>
                  </a:cubicBezTo>
                  <a:cubicBezTo>
                    <a:pt x="102" y="42"/>
                    <a:pt x="99" y="42"/>
                    <a:pt x="95" y="42"/>
                  </a:cubicBezTo>
                  <a:cubicBezTo>
                    <a:pt x="93" y="42"/>
                    <a:pt x="91" y="42"/>
                    <a:pt x="89" y="41"/>
                  </a:cubicBezTo>
                  <a:cubicBezTo>
                    <a:pt x="87" y="41"/>
                    <a:pt x="85" y="40"/>
                    <a:pt x="83" y="39"/>
                  </a:cubicBezTo>
                  <a:close/>
                  <a:moveTo>
                    <a:pt x="101" y="23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104" y="23"/>
                    <a:pt x="105" y="22"/>
                    <a:pt x="107" y="21"/>
                  </a:cubicBezTo>
                  <a:cubicBezTo>
                    <a:pt x="108" y="20"/>
                    <a:pt x="109" y="18"/>
                    <a:pt x="109" y="16"/>
                  </a:cubicBezTo>
                  <a:cubicBezTo>
                    <a:pt x="109" y="12"/>
                    <a:pt x="108" y="9"/>
                    <a:pt x="106" y="7"/>
                  </a:cubicBezTo>
                  <a:cubicBezTo>
                    <a:pt x="105" y="5"/>
                    <a:pt x="103" y="4"/>
                    <a:pt x="100" y="4"/>
                  </a:cubicBezTo>
                  <a:cubicBezTo>
                    <a:pt x="98" y="4"/>
                    <a:pt x="96" y="4"/>
                    <a:pt x="95" y="6"/>
                  </a:cubicBezTo>
                  <a:cubicBezTo>
                    <a:pt x="94" y="8"/>
                    <a:pt x="94" y="10"/>
                    <a:pt x="94" y="13"/>
                  </a:cubicBezTo>
                  <a:cubicBezTo>
                    <a:pt x="94" y="16"/>
                    <a:pt x="94" y="18"/>
                    <a:pt x="96" y="20"/>
                  </a:cubicBezTo>
                  <a:cubicBezTo>
                    <a:pt x="97" y="22"/>
                    <a:pt x="99" y="23"/>
                    <a:pt x="101" y="23"/>
                  </a:cubicBezTo>
                  <a:close/>
                  <a:moveTo>
                    <a:pt x="145" y="19"/>
                  </a:moveTo>
                  <a:cubicBezTo>
                    <a:pt x="145" y="19"/>
                    <a:pt x="145" y="19"/>
                    <a:pt x="145" y="19"/>
                  </a:cubicBezTo>
                  <a:cubicBezTo>
                    <a:pt x="143" y="19"/>
                    <a:pt x="141" y="20"/>
                    <a:pt x="140" y="22"/>
                  </a:cubicBezTo>
                  <a:cubicBezTo>
                    <a:pt x="138" y="23"/>
                    <a:pt x="138" y="25"/>
                    <a:pt x="138" y="28"/>
                  </a:cubicBezTo>
                  <a:cubicBezTo>
                    <a:pt x="138" y="31"/>
                    <a:pt x="139" y="34"/>
                    <a:pt x="140" y="36"/>
                  </a:cubicBezTo>
                  <a:cubicBezTo>
                    <a:pt x="142" y="38"/>
                    <a:pt x="144" y="39"/>
                    <a:pt x="146" y="39"/>
                  </a:cubicBezTo>
                  <a:cubicBezTo>
                    <a:pt x="148" y="39"/>
                    <a:pt x="150" y="38"/>
                    <a:pt x="151" y="37"/>
                  </a:cubicBezTo>
                  <a:cubicBezTo>
                    <a:pt x="152" y="35"/>
                    <a:pt x="153" y="33"/>
                    <a:pt x="153" y="30"/>
                  </a:cubicBezTo>
                  <a:cubicBezTo>
                    <a:pt x="153" y="27"/>
                    <a:pt x="152" y="24"/>
                    <a:pt x="151" y="22"/>
                  </a:cubicBezTo>
                  <a:cubicBezTo>
                    <a:pt x="149" y="20"/>
                    <a:pt x="147" y="19"/>
                    <a:pt x="145" y="19"/>
                  </a:cubicBezTo>
                  <a:close/>
                  <a:moveTo>
                    <a:pt x="163" y="4"/>
                  </a:moveTo>
                  <a:cubicBezTo>
                    <a:pt x="163" y="4"/>
                    <a:pt x="163" y="4"/>
                    <a:pt x="163" y="4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8" y="6"/>
                    <a:pt x="157" y="5"/>
                    <a:pt x="155" y="5"/>
                  </a:cubicBezTo>
                  <a:cubicBezTo>
                    <a:pt x="154" y="4"/>
                    <a:pt x="153" y="4"/>
                    <a:pt x="151" y="4"/>
                  </a:cubicBezTo>
                  <a:cubicBezTo>
                    <a:pt x="147" y="4"/>
                    <a:pt x="144" y="6"/>
                    <a:pt x="141" y="9"/>
                  </a:cubicBezTo>
                  <a:cubicBezTo>
                    <a:pt x="138" y="12"/>
                    <a:pt x="137" y="16"/>
                    <a:pt x="137" y="21"/>
                  </a:cubicBezTo>
                  <a:cubicBezTo>
                    <a:pt x="137" y="21"/>
                    <a:pt x="137" y="21"/>
                    <a:pt x="137" y="21"/>
                  </a:cubicBezTo>
                  <a:cubicBezTo>
                    <a:pt x="139" y="19"/>
                    <a:pt x="141" y="17"/>
                    <a:pt x="143" y="16"/>
                  </a:cubicBezTo>
                  <a:cubicBezTo>
                    <a:pt x="145" y="15"/>
                    <a:pt x="147" y="14"/>
                    <a:pt x="150" y="14"/>
                  </a:cubicBezTo>
                  <a:cubicBezTo>
                    <a:pt x="154" y="14"/>
                    <a:pt x="157" y="15"/>
                    <a:pt x="160" y="17"/>
                  </a:cubicBezTo>
                  <a:cubicBezTo>
                    <a:pt x="162" y="20"/>
                    <a:pt x="163" y="23"/>
                    <a:pt x="163" y="27"/>
                  </a:cubicBezTo>
                  <a:cubicBezTo>
                    <a:pt x="163" y="31"/>
                    <a:pt x="162" y="35"/>
                    <a:pt x="158" y="38"/>
                  </a:cubicBezTo>
                  <a:cubicBezTo>
                    <a:pt x="155" y="41"/>
                    <a:pt x="151" y="42"/>
                    <a:pt x="145" y="42"/>
                  </a:cubicBezTo>
                  <a:cubicBezTo>
                    <a:pt x="139" y="42"/>
                    <a:pt x="135" y="41"/>
                    <a:pt x="131" y="37"/>
                  </a:cubicBezTo>
                  <a:cubicBezTo>
                    <a:pt x="128" y="34"/>
                    <a:pt x="127" y="30"/>
                    <a:pt x="127" y="24"/>
                  </a:cubicBezTo>
                  <a:cubicBezTo>
                    <a:pt x="127" y="20"/>
                    <a:pt x="127" y="17"/>
                    <a:pt x="128" y="15"/>
                  </a:cubicBezTo>
                  <a:cubicBezTo>
                    <a:pt x="130" y="12"/>
                    <a:pt x="131" y="9"/>
                    <a:pt x="133" y="7"/>
                  </a:cubicBezTo>
                  <a:cubicBezTo>
                    <a:pt x="136" y="5"/>
                    <a:pt x="139" y="3"/>
                    <a:pt x="141" y="2"/>
                  </a:cubicBezTo>
                  <a:cubicBezTo>
                    <a:pt x="144" y="1"/>
                    <a:pt x="148" y="0"/>
                    <a:pt x="151" y="0"/>
                  </a:cubicBezTo>
                  <a:cubicBezTo>
                    <a:pt x="153" y="0"/>
                    <a:pt x="156" y="1"/>
                    <a:pt x="158" y="1"/>
                  </a:cubicBezTo>
                  <a:cubicBezTo>
                    <a:pt x="159" y="2"/>
                    <a:pt x="161" y="3"/>
                    <a:pt x="16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1982177" y="3351011"/>
              <a:ext cx="266587" cy="249911"/>
            </a:xfrm>
            <a:custGeom>
              <a:avLst/>
              <a:gdLst>
                <a:gd name="T0" fmla="*/ 289 w 577"/>
                <a:gd name="T1" fmla="*/ 0 h 541"/>
                <a:gd name="T2" fmla="*/ 577 w 577"/>
                <a:gd name="T3" fmla="*/ 288 h 541"/>
                <a:gd name="T4" fmla="*/ 427 w 577"/>
                <a:gd name="T5" fmla="*/ 541 h 541"/>
                <a:gd name="T6" fmla="*/ 422 w 577"/>
                <a:gd name="T7" fmla="*/ 530 h 541"/>
                <a:gd name="T8" fmla="*/ 564 w 577"/>
                <a:gd name="T9" fmla="*/ 288 h 541"/>
                <a:gd name="T10" fmla="*/ 289 w 577"/>
                <a:gd name="T11" fmla="*/ 12 h 541"/>
                <a:gd name="T12" fmla="*/ 13 w 577"/>
                <a:gd name="T13" fmla="*/ 288 h 541"/>
                <a:gd name="T14" fmla="*/ 156 w 577"/>
                <a:gd name="T15" fmla="*/ 530 h 541"/>
                <a:gd name="T16" fmla="*/ 151 w 577"/>
                <a:gd name="T17" fmla="*/ 541 h 541"/>
                <a:gd name="T18" fmla="*/ 0 w 577"/>
                <a:gd name="T19" fmla="*/ 288 h 541"/>
                <a:gd name="T20" fmla="*/ 289 w 577"/>
                <a:gd name="T21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541">
                  <a:moveTo>
                    <a:pt x="289" y="0"/>
                  </a:moveTo>
                  <a:cubicBezTo>
                    <a:pt x="447" y="0"/>
                    <a:pt x="577" y="129"/>
                    <a:pt x="577" y="288"/>
                  </a:cubicBezTo>
                  <a:cubicBezTo>
                    <a:pt x="577" y="397"/>
                    <a:pt x="516" y="491"/>
                    <a:pt x="427" y="541"/>
                  </a:cubicBezTo>
                  <a:cubicBezTo>
                    <a:pt x="422" y="530"/>
                    <a:pt x="422" y="530"/>
                    <a:pt x="422" y="530"/>
                  </a:cubicBezTo>
                  <a:cubicBezTo>
                    <a:pt x="507" y="482"/>
                    <a:pt x="564" y="392"/>
                    <a:pt x="564" y="288"/>
                  </a:cubicBezTo>
                  <a:cubicBezTo>
                    <a:pt x="564" y="136"/>
                    <a:pt x="440" y="12"/>
                    <a:pt x="289" y="12"/>
                  </a:cubicBezTo>
                  <a:cubicBezTo>
                    <a:pt x="137" y="12"/>
                    <a:pt x="13" y="136"/>
                    <a:pt x="13" y="288"/>
                  </a:cubicBezTo>
                  <a:cubicBezTo>
                    <a:pt x="13" y="392"/>
                    <a:pt x="71" y="483"/>
                    <a:pt x="156" y="530"/>
                  </a:cubicBezTo>
                  <a:cubicBezTo>
                    <a:pt x="151" y="541"/>
                    <a:pt x="151" y="541"/>
                    <a:pt x="151" y="541"/>
                  </a:cubicBezTo>
                  <a:cubicBezTo>
                    <a:pt x="61" y="492"/>
                    <a:pt x="0" y="397"/>
                    <a:pt x="0" y="288"/>
                  </a:cubicBezTo>
                  <a:cubicBezTo>
                    <a:pt x="0" y="129"/>
                    <a:pt x="130" y="0"/>
                    <a:pt x="2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328971" y="2894482"/>
            <a:ext cx="7054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感谢各位导师悉心指导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43001" y="2508738"/>
            <a:ext cx="4021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四川大学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43001" y="3649556"/>
            <a:ext cx="315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28971" y="4145504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45157" y="4136878"/>
            <a:ext cx="266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/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/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/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/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9479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幸运日素材 淘宝店：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幸运日素材 淘宝店：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幸运日素材 淘宝店：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https://shop145643496.taobao.com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，顶部“开始”面板中可以对字体、字号、颜色、行距等进行修改。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rgbClr val="FBAE0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rgbClr val="FBAE0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rgbClr val="FBAE0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rgbClr val="FBAE0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098003" y="1433027"/>
            <a:ext cx="647828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69638" y="1433026"/>
            <a:ext cx="673549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58701" y="1433025"/>
            <a:ext cx="673549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51911" y="1433025"/>
            <a:ext cx="659495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639161" y="1433024"/>
            <a:ext cx="661246" cy="2501153"/>
          </a:xfrm>
          <a:prstGeom prst="roundRect">
            <a:avLst>
              <a:gd name="adj" fmla="val 44445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920530" y="1157329"/>
          <a:ext cx="4566207" cy="3044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" name="直接连接符 11"/>
          <p:cNvCxnSpPr/>
          <p:nvPr/>
        </p:nvCxnSpPr>
        <p:spPr>
          <a:xfrm flipV="1">
            <a:off x="6096000" y="1240156"/>
            <a:ext cx="0" cy="384094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95835" y="5081101"/>
            <a:ext cx="11698941" cy="74846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 rot="16200000">
            <a:off x="11038856" y="4768230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72091" y="3939462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965396" y="3940701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841082" y="3934177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731832" y="3934177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619958" y="3944804"/>
            <a:ext cx="699652" cy="699652"/>
          </a:xfrm>
          <a:prstGeom prst="ellips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2971800" y="4091306"/>
            <a:ext cx="439059" cy="429535"/>
          </a:xfrm>
          <a:custGeom>
            <a:avLst/>
            <a:gdLst>
              <a:gd name="T0" fmla="*/ 123 w 192"/>
              <a:gd name="T1" fmla="*/ 175 h 188"/>
              <a:gd name="T2" fmla="*/ 123 w 192"/>
              <a:gd name="T3" fmla="*/ 148 h 188"/>
              <a:gd name="T4" fmla="*/ 68 w 192"/>
              <a:gd name="T5" fmla="*/ 149 h 188"/>
              <a:gd name="T6" fmla="*/ 68 w 192"/>
              <a:gd name="T7" fmla="*/ 176 h 188"/>
              <a:gd name="T8" fmla="*/ 56 w 192"/>
              <a:gd name="T9" fmla="*/ 182 h 188"/>
              <a:gd name="T10" fmla="*/ 60 w 192"/>
              <a:gd name="T11" fmla="*/ 188 h 188"/>
              <a:gd name="T12" fmla="*/ 130 w 192"/>
              <a:gd name="T13" fmla="*/ 188 h 188"/>
              <a:gd name="T14" fmla="*/ 135 w 192"/>
              <a:gd name="T15" fmla="*/ 183 h 188"/>
              <a:gd name="T16" fmla="*/ 123 w 192"/>
              <a:gd name="T17" fmla="*/ 175 h 188"/>
              <a:gd name="T18" fmla="*/ 173 w 192"/>
              <a:gd name="T19" fmla="*/ 0 h 188"/>
              <a:gd name="T20" fmla="*/ 18 w 192"/>
              <a:gd name="T21" fmla="*/ 0 h 188"/>
              <a:gd name="T22" fmla="*/ 0 w 192"/>
              <a:gd name="T23" fmla="*/ 19 h 188"/>
              <a:gd name="T24" fmla="*/ 0 w 192"/>
              <a:gd name="T25" fmla="*/ 126 h 188"/>
              <a:gd name="T26" fmla="*/ 18 w 192"/>
              <a:gd name="T27" fmla="*/ 144 h 188"/>
              <a:gd name="T28" fmla="*/ 173 w 192"/>
              <a:gd name="T29" fmla="*/ 144 h 188"/>
              <a:gd name="T30" fmla="*/ 192 w 192"/>
              <a:gd name="T31" fmla="*/ 126 h 188"/>
              <a:gd name="T32" fmla="*/ 192 w 192"/>
              <a:gd name="T33" fmla="*/ 19 h 188"/>
              <a:gd name="T34" fmla="*/ 173 w 192"/>
              <a:gd name="T35" fmla="*/ 0 h 188"/>
              <a:gd name="T36" fmla="*/ 180 w 192"/>
              <a:gd name="T37" fmla="*/ 100 h 188"/>
              <a:gd name="T38" fmla="*/ 167 w 192"/>
              <a:gd name="T39" fmla="*/ 112 h 188"/>
              <a:gd name="T40" fmla="*/ 24 w 192"/>
              <a:gd name="T41" fmla="*/ 112 h 188"/>
              <a:gd name="T42" fmla="*/ 11 w 192"/>
              <a:gd name="T43" fmla="*/ 100 h 188"/>
              <a:gd name="T44" fmla="*/ 11 w 192"/>
              <a:gd name="T45" fmla="*/ 25 h 188"/>
              <a:gd name="T46" fmla="*/ 24 w 192"/>
              <a:gd name="T47" fmla="*/ 12 h 188"/>
              <a:gd name="T48" fmla="*/ 167 w 192"/>
              <a:gd name="T49" fmla="*/ 12 h 188"/>
              <a:gd name="T50" fmla="*/ 180 w 192"/>
              <a:gd name="T51" fmla="*/ 25 h 188"/>
              <a:gd name="T52" fmla="*/ 180 w 192"/>
              <a:gd name="T53" fmla="*/ 10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88">
                <a:moveTo>
                  <a:pt x="123" y="175"/>
                </a:moveTo>
                <a:cubicBezTo>
                  <a:pt x="123" y="148"/>
                  <a:pt x="123" y="148"/>
                  <a:pt x="123" y="148"/>
                </a:cubicBezTo>
                <a:cubicBezTo>
                  <a:pt x="68" y="149"/>
                  <a:pt x="68" y="149"/>
                  <a:pt x="68" y="149"/>
                </a:cubicBezTo>
                <a:cubicBezTo>
                  <a:pt x="68" y="176"/>
                  <a:pt x="68" y="176"/>
                  <a:pt x="68" y="176"/>
                </a:cubicBezTo>
                <a:cubicBezTo>
                  <a:pt x="56" y="182"/>
                  <a:pt x="56" y="182"/>
                  <a:pt x="56" y="182"/>
                </a:cubicBezTo>
                <a:cubicBezTo>
                  <a:pt x="56" y="182"/>
                  <a:pt x="53" y="188"/>
                  <a:pt x="60" y="188"/>
                </a:cubicBezTo>
                <a:cubicBezTo>
                  <a:pt x="130" y="188"/>
                  <a:pt x="130" y="188"/>
                  <a:pt x="130" y="188"/>
                </a:cubicBezTo>
                <a:cubicBezTo>
                  <a:pt x="130" y="188"/>
                  <a:pt x="138" y="185"/>
                  <a:pt x="135" y="183"/>
                </a:cubicBezTo>
                <a:cubicBezTo>
                  <a:pt x="133" y="180"/>
                  <a:pt x="123" y="175"/>
                  <a:pt x="123" y="175"/>
                </a:cubicBezTo>
                <a:close/>
                <a:moveTo>
                  <a:pt x="173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6"/>
                  <a:pt x="8" y="144"/>
                  <a:pt x="18" y="144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83" y="144"/>
                  <a:pt x="192" y="136"/>
                  <a:pt x="192" y="12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92" y="9"/>
                  <a:pt x="183" y="0"/>
                  <a:pt x="173" y="0"/>
                </a:cubicBezTo>
                <a:close/>
                <a:moveTo>
                  <a:pt x="180" y="100"/>
                </a:moveTo>
                <a:cubicBezTo>
                  <a:pt x="180" y="107"/>
                  <a:pt x="174" y="112"/>
                  <a:pt x="167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17" y="112"/>
                  <a:pt x="11" y="107"/>
                  <a:pt x="11" y="10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8"/>
                  <a:pt x="17" y="12"/>
                  <a:pt x="24" y="12"/>
                </a:cubicBezTo>
                <a:cubicBezTo>
                  <a:pt x="167" y="12"/>
                  <a:pt x="167" y="12"/>
                  <a:pt x="167" y="12"/>
                </a:cubicBezTo>
                <a:cubicBezTo>
                  <a:pt x="174" y="12"/>
                  <a:pt x="180" y="18"/>
                  <a:pt x="180" y="25"/>
                </a:cubicBezTo>
                <a:lnTo>
                  <a:pt x="180" y="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13"/>
          <p:cNvSpPr>
            <a:spLocks noEditPoints="1"/>
          </p:cNvSpPr>
          <p:nvPr/>
        </p:nvSpPr>
        <p:spPr bwMode="auto">
          <a:xfrm>
            <a:off x="1208220" y="4078628"/>
            <a:ext cx="421016" cy="412245"/>
          </a:xfrm>
          <a:custGeom>
            <a:avLst/>
            <a:gdLst>
              <a:gd name="T0" fmla="*/ 69 w 480"/>
              <a:gd name="T1" fmla="*/ 182 h 470"/>
              <a:gd name="T2" fmla="*/ 10 w 480"/>
              <a:gd name="T3" fmla="*/ 122 h 470"/>
              <a:gd name="T4" fmla="*/ 10 w 480"/>
              <a:gd name="T5" fmla="*/ 242 h 470"/>
              <a:gd name="T6" fmla="*/ 69 w 480"/>
              <a:gd name="T7" fmla="*/ 182 h 470"/>
              <a:gd name="T8" fmla="*/ 470 w 480"/>
              <a:gd name="T9" fmla="*/ 99 h 470"/>
              <a:gd name="T10" fmla="*/ 451 w 480"/>
              <a:gd name="T11" fmla="*/ 0 h 470"/>
              <a:gd name="T12" fmla="*/ 0 w 480"/>
              <a:gd name="T13" fmla="*/ 82 h 470"/>
              <a:gd name="T14" fmla="*/ 86 w 480"/>
              <a:gd name="T15" fmla="*/ 168 h 470"/>
              <a:gd name="T16" fmla="*/ 470 w 480"/>
              <a:gd name="T17" fmla="*/ 99 h 470"/>
              <a:gd name="T18" fmla="*/ 420 w 480"/>
              <a:gd name="T19" fmla="*/ 24 h 470"/>
              <a:gd name="T20" fmla="*/ 446 w 480"/>
              <a:gd name="T21" fmla="*/ 67 h 470"/>
              <a:gd name="T22" fmla="*/ 448 w 480"/>
              <a:gd name="T23" fmla="*/ 84 h 470"/>
              <a:gd name="T24" fmla="*/ 393 w 480"/>
              <a:gd name="T25" fmla="*/ 94 h 470"/>
              <a:gd name="T26" fmla="*/ 360 w 480"/>
              <a:gd name="T27" fmla="*/ 36 h 470"/>
              <a:gd name="T28" fmla="*/ 420 w 480"/>
              <a:gd name="T29" fmla="*/ 24 h 470"/>
              <a:gd name="T30" fmla="*/ 295 w 480"/>
              <a:gd name="T31" fmla="*/ 46 h 470"/>
              <a:gd name="T32" fmla="*/ 328 w 480"/>
              <a:gd name="T33" fmla="*/ 106 h 470"/>
              <a:gd name="T34" fmla="*/ 269 w 480"/>
              <a:gd name="T35" fmla="*/ 118 h 470"/>
              <a:gd name="T36" fmla="*/ 235 w 480"/>
              <a:gd name="T37" fmla="*/ 58 h 470"/>
              <a:gd name="T38" fmla="*/ 295 w 480"/>
              <a:gd name="T39" fmla="*/ 46 h 470"/>
              <a:gd name="T40" fmla="*/ 173 w 480"/>
              <a:gd name="T41" fmla="*/ 70 h 470"/>
              <a:gd name="T42" fmla="*/ 206 w 480"/>
              <a:gd name="T43" fmla="*/ 127 h 470"/>
              <a:gd name="T44" fmla="*/ 146 w 480"/>
              <a:gd name="T45" fmla="*/ 139 h 470"/>
              <a:gd name="T46" fmla="*/ 110 w 480"/>
              <a:gd name="T47" fmla="*/ 79 h 470"/>
              <a:gd name="T48" fmla="*/ 173 w 480"/>
              <a:gd name="T49" fmla="*/ 70 h 470"/>
              <a:gd name="T50" fmla="*/ 98 w 480"/>
              <a:gd name="T51" fmla="*/ 182 h 470"/>
              <a:gd name="T52" fmla="*/ 10 w 480"/>
              <a:gd name="T53" fmla="*/ 271 h 470"/>
              <a:gd name="T54" fmla="*/ 10 w 480"/>
              <a:gd name="T55" fmla="*/ 470 h 470"/>
              <a:gd name="T56" fmla="*/ 480 w 480"/>
              <a:gd name="T57" fmla="*/ 470 h 470"/>
              <a:gd name="T58" fmla="*/ 480 w 480"/>
              <a:gd name="T59" fmla="*/ 182 h 470"/>
              <a:gd name="T60" fmla="*/ 98 w 480"/>
              <a:gd name="T61" fmla="*/ 182 h 470"/>
              <a:gd name="T62" fmla="*/ 381 w 480"/>
              <a:gd name="T63" fmla="*/ 374 h 470"/>
              <a:gd name="T64" fmla="*/ 113 w 480"/>
              <a:gd name="T65" fmla="*/ 374 h 470"/>
              <a:gd name="T66" fmla="*/ 113 w 480"/>
              <a:gd name="T67" fmla="*/ 345 h 470"/>
              <a:gd name="T68" fmla="*/ 381 w 480"/>
              <a:gd name="T69" fmla="*/ 345 h 470"/>
              <a:gd name="T70" fmla="*/ 381 w 480"/>
              <a:gd name="T71" fmla="*/ 374 h 470"/>
              <a:gd name="T72" fmla="*/ 381 w 480"/>
              <a:gd name="T73" fmla="*/ 307 h 470"/>
              <a:gd name="T74" fmla="*/ 113 w 480"/>
              <a:gd name="T75" fmla="*/ 307 h 470"/>
              <a:gd name="T76" fmla="*/ 113 w 480"/>
              <a:gd name="T77" fmla="*/ 278 h 470"/>
              <a:gd name="T78" fmla="*/ 381 w 480"/>
              <a:gd name="T79" fmla="*/ 278 h 470"/>
              <a:gd name="T80" fmla="*/ 381 w 480"/>
              <a:gd name="T81" fmla="*/ 307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0" h="470">
                <a:moveTo>
                  <a:pt x="69" y="182"/>
                </a:moveTo>
                <a:lnTo>
                  <a:pt x="10" y="122"/>
                </a:lnTo>
                <a:lnTo>
                  <a:pt x="10" y="242"/>
                </a:lnTo>
                <a:lnTo>
                  <a:pt x="69" y="182"/>
                </a:lnTo>
                <a:close/>
                <a:moveTo>
                  <a:pt x="470" y="99"/>
                </a:moveTo>
                <a:lnTo>
                  <a:pt x="451" y="0"/>
                </a:lnTo>
                <a:lnTo>
                  <a:pt x="0" y="82"/>
                </a:lnTo>
                <a:lnTo>
                  <a:pt x="86" y="168"/>
                </a:lnTo>
                <a:lnTo>
                  <a:pt x="470" y="99"/>
                </a:lnTo>
                <a:close/>
                <a:moveTo>
                  <a:pt x="420" y="24"/>
                </a:moveTo>
                <a:lnTo>
                  <a:pt x="446" y="67"/>
                </a:lnTo>
                <a:lnTo>
                  <a:pt x="448" y="84"/>
                </a:lnTo>
                <a:lnTo>
                  <a:pt x="393" y="94"/>
                </a:lnTo>
                <a:lnTo>
                  <a:pt x="360" y="36"/>
                </a:lnTo>
                <a:lnTo>
                  <a:pt x="420" y="24"/>
                </a:lnTo>
                <a:close/>
                <a:moveTo>
                  <a:pt x="295" y="46"/>
                </a:moveTo>
                <a:lnTo>
                  <a:pt x="328" y="106"/>
                </a:lnTo>
                <a:lnTo>
                  <a:pt x="269" y="118"/>
                </a:lnTo>
                <a:lnTo>
                  <a:pt x="235" y="58"/>
                </a:lnTo>
                <a:lnTo>
                  <a:pt x="295" y="46"/>
                </a:lnTo>
                <a:close/>
                <a:moveTo>
                  <a:pt x="173" y="70"/>
                </a:moveTo>
                <a:lnTo>
                  <a:pt x="206" y="127"/>
                </a:lnTo>
                <a:lnTo>
                  <a:pt x="146" y="139"/>
                </a:lnTo>
                <a:lnTo>
                  <a:pt x="110" y="79"/>
                </a:lnTo>
                <a:lnTo>
                  <a:pt x="173" y="70"/>
                </a:lnTo>
                <a:close/>
                <a:moveTo>
                  <a:pt x="98" y="182"/>
                </a:moveTo>
                <a:lnTo>
                  <a:pt x="10" y="271"/>
                </a:lnTo>
                <a:lnTo>
                  <a:pt x="10" y="470"/>
                </a:lnTo>
                <a:lnTo>
                  <a:pt x="480" y="470"/>
                </a:lnTo>
                <a:lnTo>
                  <a:pt x="480" y="182"/>
                </a:lnTo>
                <a:lnTo>
                  <a:pt x="98" y="182"/>
                </a:lnTo>
                <a:close/>
                <a:moveTo>
                  <a:pt x="381" y="374"/>
                </a:moveTo>
                <a:lnTo>
                  <a:pt x="113" y="374"/>
                </a:lnTo>
                <a:lnTo>
                  <a:pt x="113" y="345"/>
                </a:lnTo>
                <a:lnTo>
                  <a:pt x="381" y="345"/>
                </a:lnTo>
                <a:lnTo>
                  <a:pt x="381" y="374"/>
                </a:lnTo>
                <a:close/>
                <a:moveTo>
                  <a:pt x="381" y="307"/>
                </a:moveTo>
                <a:lnTo>
                  <a:pt x="113" y="307"/>
                </a:lnTo>
                <a:lnTo>
                  <a:pt x="113" y="278"/>
                </a:lnTo>
                <a:lnTo>
                  <a:pt x="381" y="278"/>
                </a:lnTo>
                <a:lnTo>
                  <a:pt x="381" y="3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17"/>
          <p:cNvSpPr>
            <a:spLocks noEditPoints="1"/>
          </p:cNvSpPr>
          <p:nvPr/>
        </p:nvSpPr>
        <p:spPr bwMode="auto">
          <a:xfrm>
            <a:off x="2113591" y="4060740"/>
            <a:ext cx="428310" cy="430133"/>
          </a:xfrm>
          <a:custGeom>
            <a:avLst/>
            <a:gdLst>
              <a:gd name="T0" fmla="*/ 172 w 196"/>
              <a:gd name="T1" fmla="*/ 193 h 197"/>
              <a:gd name="T2" fmla="*/ 24 w 196"/>
              <a:gd name="T3" fmla="*/ 193 h 197"/>
              <a:gd name="T4" fmla="*/ 0 w 196"/>
              <a:gd name="T5" fmla="*/ 125 h 197"/>
              <a:gd name="T6" fmla="*/ 24 w 196"/>
              <a:gd name="T7" fmla="*/ 57 h 197"/>
              <a:gd name="T8" fmla="*/ 172 w 196"/>
              <a:gd name="T9" fmla="*/ 57 h 197"/>
              <a:gd name="T10" fmla="*/ 196 w 196"/>
              <a:gd name="T11" fmla="*/ 125 h 197"/>
              <a:gd name="T12" fmla="*/ 148 w 196"/>
              <a:gd name="T13" fmla="*/ 89 h 197"/>
              <a:gd name="T14" fmla="*/ 85 w 196"/>
              <a:gd name="T15" fmla="*/ 69 h 197"/>
              <a:gd name="T16" fmla="*/ 17 w 196"/>
              <a:gd name="T17" fmla="*/ 89 h 197"/>
              <a:gd name="T18" fmla="*/ 17 w 196"/>
              <a:gd name="T19" fmla="*/ 161 h 197"/>
              <a:gd name="T20" fmla="*/ 85 w 196"/>
              <a:gd name="T21" fmla="*/ 181 h 197"/>
              <a:gd name="T22" fmla="*/ 148 w 196"/>
              <a:gd name="T23" fmla="*/ 161 h 197"/>
              <a:gd name="T24" fmla="*/ 148 w 196"/>
              <a:gd name="T25" fmla="*/ 89 h 197"/>
              <a:gd name="T26" fmla="*/ 170 w 196"/>
              <a:gd name="T27" fmla="*/ 182 h 197"/>
              <a:gd name="T28" fmla="*/ 170 w 196"/>
              <a:gd name="T29" fmla="*/ 153 h 197"/>
              <a:gd name="T30" fmla="*/ 185 w 196"/>
              <a:gd name="T31" fmla="*/ 89 h 197"/>
              <a:gd name="T32" fmla="*/ 161 w 196"/>
              <a:gd name="T33" fmla="*/ 97 h 197"/>
              <a:gd name="T34" fmla="*/ 185 w 196"/>
              <a:gd name="T35" fmla="*/ 89 h 197"/>
              <a:gd name="T36" fmla="*/ 161 w 196"/>
              <a:gd name="T37" fmla="*/ 105 h 197"/>
              <a:gd name="T38" fmla="*/ 185 w 196"/>
              <a:gd name="T39" fmla="*/ 113 h 197"/>
              <a:gd name="T40" fmla="*/ 185 w 196"/>
              <a:gd name="T41" fmla="*/ 121 h 197"/>
              <a:gd name="T42" fmla="*/ 161 w 196"/>
              <a:gd name="T43" fmla="*/ 129 h 197"/>
              <a:gd name="T44" fmla="*/ 185 w 196"/>
              <a:gd name="T45" fmla="*/ 121 h 197"/>
              <a:gd name="T46" fmla="*/ 169 w 196"/>
              <a:gd name="T47" fmla="*/ 177 h 197"/>
              <a:gd name="T48" fmla="*/ 169 w 196"/>
              <a:gd name="T49" fmla="*/ 158 h 197"/>
              <a:gd name="T50" fmla="*/ 120 w 196"/>
              <a:gd name="T51" fmla="*/ 173 h 197"/>
              <a:gd name="T52" fmla="*/ 20 w 196"/>
              <a:gd name="T53" fmla="*/ 153 h 197"/>
              <a:gd name="T54" fmla="*/ 40 w 196"/>
              <a:gd name="T55" fmla="*/ 77 h 197"/>
              <a:gd name="T56" fmla="*/ 144 w 196"/>
              <a:gd name="T57" fmla="*/ 97 h 197"/>
              <a:gd name="T58" fmla="*/ 120 w 196"/>
              <a:gd name="T59" fmla="*/ 173 h 197"/>
              <a:gd name="T60" fmla="*/ 157 w 196"/>
              <a:gd name="T61" fmla="*/ 13 h 197"/>
              <a:gd name="T62" fmla="*/ 130 w 196"/>
              <a:gd name="T63" fmla="*/ 32 h 197"/>
              <a:gd name="T64" fmla="*/ 153 w 196"/>
              <a:gd name="T65" fmla="*/ 7 h 197"/>
              <a:gd name="T66" fmla="*/ 166 w 196"/>
              <a:gd name="T67" fmla="*/ 7 h 197"/>
              <a:gd name="T68" fmla="*/ 79 w 196"/>
              <a:gd name="T69" fmla="*/ 33 h 197"/>
              <a:gd name="T70" fmla="*/ 129 w 196"/>
              <a:gd name="T71" fmla="*/ 49 h 197"/>
              <a:gd name="T72" fmla="*/ 79 w 196"/>
              <a:gd name="T73" fmla="*/ 33 h 197"/>
              <a:gd name="T74" fmla="*/ 35 w 196"/>
              <a:gd name="T75" fmla="*/ 13 h 197"/>
              <a:gd name="T76" fmla="*/ 27 w 196"/>
              <a:gd name="T77" fmla="*/ 7 h 197"/>
              <a:gd name="T78" fmla="*/ 40 w 196"/>
              <a:gd name="T79" fmla="*/ 7 h 197"/>
              <a:gd name="T80" fmla="*/ 62 w 196"/>
              <a:gd name="T81" fmla="*/ 32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6" h="197">
                <a:moveTo>
                  <a:pt x="192" y="173"/>
                </a:moveTo>
                <a:cubicBezTo>
                  <a:pt x="192" y="184"/>
                  <a:pt x="183" y="193"/>
                  <a:pt x="172" y="193"/>
                </a:cubicBezTo>
                <a:cubicBezTo>
                  <a:pt x="172" y="193"/>
                  <a:pt x="135" y="197"/>
                  <a:pt x="99" y="197"/>
                </a:cubicBezTo>
                <a:cubicBezTo>
                  <a:pt x="62" y="197"/>
                  <a:pt x="24" y="193"/>
                  <a:pt x="24" y="193"/>
                </a:cubicBezTo>
                <a:cubicBezTo>
                  <a:pt x="13" y="193"/>
                  <a:pt x="4" y="184"/>
                  <a:pt x="4" y="173"/>
                </a:cubicBezTo>
                <a:cubicBezTo>
                  <a:pt x="4" y="173"/>
                  <a:pt x="0" y="149"/>
                  <a:pt x="0" y="125"/>
                </a:cubicBezTo>
                <a:cubicBezTo>
                  <a:pt x="0" y="101"/>
                  <a:pt x="4" y="77"/>
                  <a:pt x="4" y="77"/>
                </a:cubicBezTo>
                <a:cubicBezTo>
                  <a:pt x="4" y="66"/>
                  <a:pt x="9" y="57"/>
                  <a:pt x="24" y="57"/>
                </a:cubicBezTo>
                <a:cubicBezTo>
                  <a:pt x="25" y="57"/>
                  <a:pt x="62" y="53"/>
                  <a:pt x="99" y="53"/>
                </a:cubicBezTo>
                <a:cubicBezTo>
                  <a:pt x="135" y="53"/>
                  <a:pt x="172" y="57"/>
                  <a:pt x="172" y="57"/>
                </a:cubicBezTo>
                <a:cubicBezTo>
                  <a:pt x="183" y="57"/>
                  <a:pt x="192" y="66"/>
                  <a:pt x="192" y="77"/>
                </a:cubicBezTo>
                <a:cubicBezTo>
                  <a:pt x="192" y="77"/>
                  <a:pt x="196" y="101"/>
                  <a:pt x="196" y="125"/>
                </a:cubicBezTo>
                <a:cubicBezTo>
                  <a:pt x="196" y="149"/>
                  <a:pt x="192" y="173"/>
                  <a:pt x="192" y="173"/>
                </a:cubicBezTo>
                <a:close/>
                <a:moveTo>
                  <a:pt x="148" y="89"/>
                </a:moveTo>
                <a:cubicBezTo>
                  <a:pt x="148" y="80"/>
                  <a:pt x="141" y="73"/>
                  <a:pt x="132" y="73"/>
                </a:cubicBezTo>
                <a:cubicBezTo>
                  <a:pt x="132" y="73"/>
                  <a:pt x="114" y="69"/>
                  <a:pt x="85" y="69"/>
                </a:cubicBezTo>
                <a:cubicBezTo>
                  <a:pt x="55" y="69"/>
                  <a:pt x="34" y="73"/>
                  <a:pt x="33" y="73"/>
                </a:cubicBezTo>
                <a:cubicBezTo>
                  <a:pt x="21" y="73"/>
                  <a:pt x="17" y="80"/>
                  <a:pt x="17" y="89"/>
                </a:cubicBezTo>
                <a:cubicBezTo>
                  <a:pt x="17" y="89"/>
                  <a:pt x="14" y="108"/>
                  <a:pt x="14" y="127"/>
                </a:cubicBezTo>
                <a:cubicBezTo>
                  <a:pt x="14" y="146"/>
                  <a:pt x="17" y="161"/>
                  <a:pt x="17" y="161"/>
                </a:cubicBezTo>
                <a:cubicBezTo>
                  <a:pt x="17" y="170"/>
                  <a:pt x="24" y="177"/>
                  <a:pt x="33" y="177"/>
                </a:cubicBezTo>
                <a:cubicBezTo>
                  <a:pt x="33" y="177"/>
                  <a:pt x="55" y="181"/>
                  <a:pt x="85" y="181"/>
                </a:cubicBezTo>
                <a:cubicBezTo>
                  <a:pt x="114" y="181"/>
                  <a:pt x="132" y="177"/>
                  <a:pt x="132" y="177"/>
                </a:cubicBezTo>
                <a:cubicBezTo>
                  <a:pt x="141" y="177"/>
                  <a:pt x="148" y="170"/>
                  <a:pt x="148" y="161"/>
                </a:cubicBezTo>
                <a:cubicBezTo>
                  <a:pt x="148" y="161"/>
                  <a:pt x="152" y="146"/>
                  <a:pt x="152" y="127"/>
                </a:cubicBezTo>
                <a:cubicBezTo>
                  <a:pt x="152" y="108"/>
                  <a:pt x="148" y="89"/>
                  <a:pt x="148" y="89"/>
                </a:cubicBezTo>
                <a:close/>
                <a:moveTo>
                  <a:pt x="155" y="168"/>
                </a:moveTo>
                <a:cubicBezTo>
                  <a:pt x="155" y="176"/>
                  <a:pt x="162" y="182"/>
                  <a:pt x="170" y="182"/>
                </a:cubicBezTo>
                <a:cubicBezTo>
                  <a:pt x="178" y="182"/>
                  <a:pt x="184" y="176"/>
                  <a:pt x="184" y="168"/>
                </a:cubicBezTo>
                <a:cubicBezTo>
                  <a:pt x="184" y="160"/>
                  <a:pt x="178" y="153"/>
                  <a:pt x="170" y="153"/>
                </a:cubicBezTo>
                <a:cubicBezTo>
                  <a:pt x="162" y="153"/>
                  <a:pt x="155" y="160"/>
                  <a:pt x="155" y="168"/>
                </a:cubicBezTo>
                <a:close/>
                <a:moveTo>
                  <a:pt x="185" y="89"/>
                </a:moveTo>
                <a:cubicBezTo>
                  <a:pt x="161" y="89"/>
                  <a:pt x="161" y="89"/>
                  <a:pt x="161" y="89"/>
                </a:cubicBezTo>
                <a:cubicBezTo>
                  <a:pt x="161" y="97"/>
                  <a:pt x="161" y="97"/>
                  <a:pt x="161" y="97"/>
                </a:cubicBezTo>
                <a:cubicBezTo>
                  <a:pt x="185" y="97"/>
                  <a:pt x="185" y="97"/>
                  <a:pt x="185" y="97"/>
                </a:cubicBezTo>
                <a:lnTo>
                  <a:pt x="185" y="89"/>
                </a:lnTo>
                <a:close/>
                <a:moveTo>
                  <a:pt x="185" y="105"/>
                </a:moveTo>
                <a:cubicBezTo>
                  <a:pt x="161" y="105"/>
                  <a:pt x="161" y="105"/>
                  <a:pt x="161" y="105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85" y="113"/>
                  <a:pt x="185" y="113"/>
                  <a:pt x="185" y="113"/>
                </a:cubicBezTo>
                <a:lnTo>
                  <a:pt x="185" y="105"/>
                </a:lnTo>
                <a:close/>
                <a:moveTo>
                  <a:pt x="185" y="121"/>
                </a:moveTo>
                <a:cubicBezTo>
                  <a:pt x="161" y="121"/>
                  <a:pt x="161" y="121"/>
                  <a:pt x="161" y="121"/>
                </a:cubicBezTo>
                <a:cubicBezTo>
                  <a:pt x="161" y="129"/>
                  <a:pt x="161" y="129"/>
                  <a:pt x="161" y="129"/>
                </a:cubicBezTo>
                <a:cubicBezTo>
                  <a:pt x="185" y="129"/>
                  <a:pt x="185" y="129"/>
                  <a:pt x="185" y="129"/>
                </a:cubicBezTo>
                <a:lnTo>
                  <a:pt x="185" y="121"/>
                </a:lnTo>
                <a:close/>
                <a:moveTo>
                  <a:pt x="179" y="168"/>
                </a:moveTo>
                <a:cubicBezTo>
                  <a:pt x="179" y="173"/>
                  <a:pt x="175" y="177"/>
                  <a:pt x="169" y="177"/>
                </a:cubicBezTo>
                <a:cubicBezTo>
                  <a:pt x="164" y="177"/>
                  <a:pt x="160" y="173"/>
                  <a:pt x="160" y="168"/>
                </a:cubicBezTo>
                <a:cubicBezTo>
                  <a:pt x="160" y="162"/>
                  <a:pt x="164" y="158"/>
                  <a:pt x="169" y="158"/>
                </a:cubicBezTo>
                <a:cubicBezTo>
                  <a:pt x="175" y="158"/>
                  <a:pt x="179" y="162"/>
                  <a:pt x="179" y="168"/>
                </a:cubicBezTo>
                <a:close/>
                <a:moveTo>
                  <a:pt x="120" y="173"/>
                </a:moveTo>
                <a:cubicBezTo>
                  <a:pt x="40" y="173"/>
                  <a:pt x="40" y="173"/>
                  <a:pt x="40" y="173"/>
                </a:cubicBezTo>
                <a:cubicBezTo>
                  <a:pt x="29" y="173"/>
                  <a:pt x="20" y="164"/>
                  <a:pt x="20" y="153"/>
                </a:cubicBezTo>
                <a:cubicBezTo>
                  <a:pt x="20" y="97"/>
                  <a:pt x="20" y="97"/>
                  <a:pt x="20" y="97"/>
                </a:cubicBezTo>
                <a:cubicBezTo>
                  <a:pt x="20" y="86"/>
                  <a:pt x="29" y="77"/>
                  <a:pt x="40" y="77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35" y="77"/>
                  <a:pt x="144" y="86"/>
                  <a:pt x="144" y="97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44" y="164"/>
                  <a:pt x="131" y="173"/>
                  <a:pt x="120" y="173"/>
                </a:cubicBezTo>
                <a:close/>
                <a:moveTo>
                  <a:pt x="159" y="13"/>
                </a:moveTo>
                <a:cubicBezTo>
                  <a:pt x="158" y="13"/>
                  <a:pt x="158" y="13"/>
                  <a:pt x="157" y="13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130" y="32"/>
                  <a:pt x="130" y="32"/>
                  <a:pt x="130" y="32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3" y="9"/>
                  <a:pt x="153" y="8"/>
                  <a:pt x="153" y="7"/>
                </a:cubicBezTo>
                <a:cubicBezTo>
                  <a:pt x="153" y="3"/>
                  <a:pt x="156" y="0"/>
                  <a:pt x="159" y="0"/>
                </a:cubicBezTo>
                <a:cubicBezTo>
                  <a:pt x="163" y="0"/>
                  <a:pt x="166" y="3"/>
                  <a:pt x="166" y="7"/>
                </a:cubicBezTo>
                <a:cubicBezTo>
                  <a:pt x="166" y="10"/>
                  <a:pt x="163" y="13"/>
                  <a:pt x="159" y="13"/>
                </a:cubicBezTo>
                <a:close/>
                <a:moveTo>
                  <a:pt x="79" y="33"/>
                </a:moveTo>
                <a:cubicBezTo>
                  <a:pt x="115" y="33"/>
                  <a:pt x="115" y="33"/>
                  <a:pt x="115" y="33"/>
                </a:cubicBezTo>
                <a:cubicBezTo>
                  <a:pt x="123" y="33"/>
                  <a:pt x="129" y="41"/>
                  <a:pt x="129" y="49"/>
                </a:cubicBezTo>
                <a:cubicBezTo>
                  <a:pt x="106" y="49"/>
                  <a:pt x="85" y="49"/>
                  <a:pt x="65" y="49"/>
                </a:cubicBezTo>
                <a:cubicBezTo>
                  <a:pt x="65" y="41"/>
                  <a:pt x="71" y="33"/>
                  <a:pt x="79" y="33"/>
                </a:cubicBezTo>
                <a:close/>
                <a:moveTo>
                  <a:pt x="58" y="36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4" y="13"/>
                  <a:pt x="33" y="13"/>
                </a:cubicBezTo>
                <a:cubicBezTo>
                  <a:pt x="29" y="13"/>
                  <a:pt x="27" y="10"/>
                  <a:pt x="27" y="7"/>
                </a:cubicBezTo>
                <a:cubicBezTo>
                  <a:pt x="27" y="3"/>
                  <a:pt x="29" y="0"/>
                  <a:pt x="33" y="0"/>
                </a:cubicBezTo>
                <a:cubicBezTo>
                  <a:pt x="37" y="0"/>
                  <a:pt x="40" y="3"/>
                  <a:pt x="40" y="7"/>
                </a:cubicBezTo>
                <a:cubicBezTo>
                  <a:pt x="40" y="8"/>
                  <a:pt x="39" y="9"/>
                  <a:pt x="39" y="10"/>
                </a:cubicBezTo>
                <a:cubicBezTo>
                  <a:pt x="62" y="32"/>
                  <a:pt x="62" y="32"/>
                  <a:pt x="62" y="32"/>
                </a:cubicBezTo>
                <a:lnTo>
                  <a:pt x="58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21"/>
          <p:cNvSpPr>
            <a:spLocks noEditPoints="1"/>
          </p:cNvSpPr>
          <p:nvPr/>
        </p:nvSpPr>
        <p:spPr bwMode="auto">
          <a:xfrm>
            <a:off x="3962400" y="4040483"/>
            <a:ext cx="280149" cy="493103"/>
          </a:xfrm>
          <a:custGeom>
            <a:avLst/>
            <a:gdLst>
              <a:gd name="T0" fmla="*/ 57 w 112"/>
              <a:gd name="T1" fmla="*/ 127 h 199"/>
              <a:gd name="T2" fmla="*/ 40 w 112"/>
              <a:gd name="T3" fmla="*/ 143 h 199"/>
              <a:gd name="T4" fmla="*/ 57 w 112"/>
              <a:gd name="T5" fmla="*/ 160 h 199"/>
              <a:gd name="T6" fmla="*/ 73 w 112"/>
              <a:gd name="T7" fmla="*/ 143 h 199"/>
              <a:gd name="T8" fmla="*/ 57 w 112"/>
              <a:gd name="T9" fmla="*/ 127 h 199"/>
              <a:gd name="T10" fmla="*/ 98 w 112"/>
              <a:gd name="T11" fmla="*/ 0 h 199"/>
              <a:gd name="T12" fmla="*/ 14 w 112"/>
              <a:gd name="T13" fmla="*/ 0 h 199"/>
              <a:gd name="T14" fmla="*/ 0 w 112"/>
              <a:gd name="T15" fmla="*/ 13 h 199"/>
              <a:gd name="T16" fmla="*/ 0 w 112"/>
              <a:gd name="T17" fmla="*/ 185 h 199"/>
              <a:gd name="T18" fmla="*/ 14 w 112"/>
              <a:gd name="T19" fmla="*/ 199 h 199"/>
              <a:gd name="T20" fmla="*/ 98 w 112"/>
              <a:gd name="T21" fmla="*/ 199 h 199"/>
              <a:gd name="T22" fmla="*/ 112 w 112"/>
              <a:gd name="T23" fmla="*/ 185 h 199"/>
              <a:gd name="T24" fmla="*/ 112 w 112"/>
              <a:gd name="T25" fmla="*/ 13 h 199"/>
              <a:gd name="T26" fmla="*/ 98 w 112"/>
              <a:gd name="T27" fmla="*/ 0 h 199"/>
              <a:gd name="T28" fmla="*/ 57 w 112"/>
              <a:gd name="T29" fmla="*/ 186 h 199"/>
              <a:gd name="T30" fmla="*/ 14 w 112"/>
              <a:gd name="T31" fmla="*/ 143 h 199"/>
              <a:gd name="T32" fmla="*/ 57 w 112"/>
              <a:gd name="T33" fmla="*/ 101 h 199"/>
              <a:gd name="T34" fmla="*/ 99 w 112"/>
              <a:gd name="T35" fmla="*/ 143 h 199"/>
              <a:gd name="T36" fmla="*/ 57 w 112"/>
              <a:gd name="T37" fmla="*/ 186 h 199"/>
              <a:gd name="T38" fmla="*/ 100 w 112"/>
              <a:gd name="T39" fmla="*/ 77 h 199"/>
              <a:gd name="T40" fmla="*/ 90 w 112"/>
              <a:gd name="T41" fmla="*/ 87 h 199"/>
              <a:gd name="T42" fmla="*/ 22 w 112"/>
              <a:gd name="T43" fmla="*/ 87 h 199"/>
              <a:gd name="T44" fmla="*/ 12 w 112"/>
              <a:gd name="T45" fmla="*/ 77 h 199"/>
              <a:gd name="T46" fmla="*/ 12 w 112"/>
              <a:gd name="T47" fmla="*/ 22 h 199"/>
              <a:gd name="T48" fmla="*/ 22 w 112"/>
              <a:gd name="T49" fmla="*/ 12 h 199"/>
              <a:gd name="T50" fmla="*/ 90 w 112"/>
              <a:gd name="T51" fmla="*/ 12 h 199"/>
              <a:gd name="T52" fmla="*/ 100 w 112"/>
              <a:gd name="T53" fmla="*/ 22 h 199"/>
              <a:gd name="T54" fmla="*/ 100 w 112"/>
              <a:gd name="T55" fmla="*/ 7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2" h="199">
                <a:moveTo>
                  <a:pt x="57" y="127"/>
                </a:moveTo>
                <a:cubicBezTo>
                  <a:pt x="47" y="127"/>
                  <a:pt x="40" y="134"/>
                  <a:pt x="40" y="143"/>
                </a:cubicBezTo>
                <a:cubicBezTo>
                  <a:pt x="40" y="153"/>
                  <a:pt x="47" y="160"/>
                  <a:pt x="57" y="160"/>
                </a:cubicBezTo>
                <a:cubicBezTo>
                  <a:pt x="66" y="160"/>
                  <a:pt x="73" y="153"/>
                  <a:pt x="73" y="143"/>
                </a:cubicBezTo>
                <a:cubicBezTo>
                  <a:pt x="73" y="134"/>
                  <a:pt x="66" y="127"/>
                  <a:pt x="57" y="127"/>
                </a:cubicBezTo>
                <a:close/>
                <a:moveTo>
                  <a:pt x="98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3"/>
                  <a:pt x="6" y="199"/>
                  <a:pt x="14" y="199"/>
                </a:cubicBezTo>
                <a:cubicBezTo>
                  <a:pt x="98" y="199"/>
                  <a:pt x="98" y="199"/>
                  <a:pt x="98" y="199"/>
                </a:cubicBezTo>
                <a:cubicBezTo>
                  <a:pt x="106" y="199"/>
                  <a:pt x="112" y="193"/>
                  <a:pt x="112" y="185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2" y="6"/>
                  <a:pt x="106" y="0"/>
                  <a:pt x="98" y="0"/>
                </a:cubicBezTo>
                <a:close/>
                <a:moveTo>
                  <a:pt x="57" y="186"/>
                </a:moveTo>
                <a:cubicBezTo>
                  <a:pt x="33" y="186"/>
                  <a:pt x="14" y="167"/>
                  <a:pt x="14" y="143"/>
                </a:cubicBezTo>
                <a:cubicBezTo>
                  <a:pt x="14" y="120"/>
                  <a:pt x="33" y="101"/>
                  <a:pt x="57" y="101"/>
                </a:cubicBezTo>
                <a:cubicBezTo>
                  <a:pt x="80" y="101"/>
                  <a:pt x="99" y="120"/>
                  <a:pt x="99" y="143"/>
                </a:cubicBezTo>
                <a:cubicBezTo>
                  <a:pt x="99" y="167"/>
                  <a:pt x="80" y="186"/>
                  <a:pt x="57" y="186"/>
                </a:cubicBezTo>
                <a:close/>
                <a:moveTo>
                  <a:pt x="100" y="77"/>
                </a:moveTo>
                <a:cubicBezTo>
                  <a:pt x="100" y="83"/>
                  <a:pt x="95" y="87"/>
                  <a:pt x="90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16" y="87"/>
                  <a:pt x="12" y="83"/>
                  <a:pt x="12" y="77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16"/>
                  <a:pt x="16" y="12"/>
                  <a:pt x="22" y="12"/>
                </a:cubicBezTo>
                <a:cubicBezTo>
                  <a:pt x="90" y="12"/>
                  <a:pt x="90" y="12"/>
                  <a:pt x="90" y="12"/>
                </a:cubicBezTo>
                <a:cubicBezTo>
                  <a:pt x="95" y="12"/>
                  <a:pt x="100" y="16"/>
                  <a:pt x="100" y="22"/>
                </a:cubicBezTo>
                <a:lnTo>
                  <a:pt x="100" y="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25"/>
          <p:cNvSpPr>
            <a:spLocks noEditPoints="1"/>
          </p:cNvSpPr>
          <p:nvPr/>
        </p:nvSpPr>
        <p:spPr bwMode="auto">
          <a:xfrm>
            <a:off x="4723260" y="4040432"/>
            <a:ext cx="591357" cy="543958"/>
          </a:xfrm>
          <a:custGeom>
            <a:avLst/>
            <a:gdLst>
              <a:gd name="T0" fmla="*/ 164 w 219"/>
              <a:gd name="T1" fmla="*/ 42 h 201"/>
              <a:gd name="T2" fmla="*/ 93 w 219"/>
              <a:gd name="T3" fmla="*/ 22 h 201"/>
              <a:gd name="T4" fmla="*/ 66 w 219"/>
              <a:gd name="T5" fmla="*/ 49 h 201"/>
              <a:gd name="T6" fmla="*/ 32 w 219"/>
              <a:gd name="T7" fmla="*/ 57 h 201"/>
              <a:gd name="T8" fmla="*/ 8 w 219"/>
              <a:gd name="T9" fmla="*/ 118 h 201"/>
              <a:gd name="T10" fmla="*/ 50 w 219"/>
              <a:gd name="T11" fmla="*/ 198 h 201"/>
              <a:gd name="T12" fmla="*/ 85 w 219"/>
              <a:gd name="T13" fmla="*/ 142 h 201"/>
              <a:gd name="T14" fmla="*/ 133 w 219"/>
              <a:gd name="T15" fmla="*/ 114 h 201"/>
              <a:gd name="T16" fmla="*/ 198 w 219"/>
              <a:gd name="T17" fmla="*/ 117 h 201"/>
              <a:gd name="T18" fmla="*/ 164 w 219"/>
              <a:gd name="T19" fmla="*/ 42 h 201"/>
              <a:gd name="T20" fmla="*/ 65 w 219"/>
              <a:gd name="T21" fmla="*/ 128 h 201"/>
              <a:gd name="T22" fmla="*/ 28 w 219"/>
              <a:gd name="T23" fmla="*/ 118 h 201"/>
              <a:gd name="T24" fmla="*/ 38 w 219"/>
              <a:gd name="T25" fmla="*/ 82 h 201"/>
              <a:gd name="T26" fmla="*/ 74 w 219"/>
              <a:gd name="T27" fmla="*/ 91 h 201"/>
              <a:gd name="T28" fmla="*/ 65 w 219"/>
              <a:gd name="T29" fmla="*/ 128 h 201"/>
              <a:gd name="T30" fmla="*/ 112 w 219"/>
              <a:gd name="T31" fmla="*/ 44 h 201"/>
              <a:gd name="T32" fmla="*/ 122 w 219"/>
              <a:gd name="T33" fmla="*/ 38 h 201"/>
              <a:gd name="T34" fmla="*/ 128 w 219"/>
              <a:gd name="T35" fmla="*/ 48 h 201"/>
              <a:gd name="T36" fmla="*/ 118 w 219"/>
              <a:gd name="T37" fmla="*/ 53 h 201"/>
              <a:gd name="T38" fmla="*/ 112 w 219"/>
              <a:gd name="T39" fmla="*/ 44 h 201"/>
              <a:gd name="T40" fmla="*/ 113 w 219"/>
              <a:gd name="T41" fmla="*/ 74 h 201"/>
              <a:gd name="T42" fmla="*/ 107 w 219"/>
              <a:gd name="T43" fmla="*/ 64 h 201"/>
              <a:gd name="T44" fmla="*/ 117 w 219"/>
              <a:gd name="T45" fmla="*/ 59 h 201"/>
              <a:gd name="T46" fmla="*/ 122 w 219"/>
              <a:gd name="T47" fmla="*/ 68 h 201"/>
              <a:gd name="T48" fmla="*/ 113 w 219"/>
              <a:gd name="T49" fmla="*/ 74 h 201"/>
              <a:gd name="T50" fmla="*/ 142 w 219"/>
              <a:gd name="T51" fmla="*/ 73 h 201"/>
              <a:gd name="T52" fmla="*/ 132 w 219"/>
              <a:gd name="T53" fmla="*/ 79 h 201"/>
              <a:gd name="T54" fmla="*/ 127 w 219"/>
              <a:gd name="T55" fmla="*/ 69 h 201"/>
              <a:gd name="T56" fmla="*/ 136 w 219"/>
              <a:gd name="T57" fmla="*/ 64 h 201"/>
              <a:gd name="T58" fmla="*/ 142 w 219"/>
              <a:gd name="T59" fmla="*/ 73 h 201"/>
              <a:gd name="T60" fmla="*/ 147 w 219"/>
              <a:gd name="T61" fmla="*/ 53 h 201"/>
              <a:gd name="T62" fmla="*/ 138 w 219"/>
              <a:gd name="T63" fmla="*/ 59 h 201"/>
              <a:gd name="T64" fmla="*/ 132 w 219"/>
              <a:gd name="T65" fmla="*/ 49 h 201"/>
              <a:gd name="T66" fmla="*/ 142 w 219"/>
              <a:gd name="T67" fmla="*/ 43 h 201"/>
              <a:gd name="T68" fmla="*/ 147 w 219"/>
              <a:gd name="T69" fmla="*/ 53 h 201"/>
              <a:gd name="T70" fmla="*/ 43 w 219"/>
              <a:gd name="T71" fmla="*/ 91 h 201"/>
              <a:gd name="T72" fmla="*/ 38 w 219"/>
              <a:gd name="T73" fmla="*/ 113 h 201"/>
              <a:gd name="T74" fmla="*/ 59 w 219"/>
              <a:gd name="T75" fmla="*/ 118 h 201"/>
              <a:gd name="T76" fmla="*/ 65 w 219"/>
              <a:gd name="T77" fmla="*/ 97 h 201"/>
              <a:gd name="T78" fmla="*/ 43 w 219"/>
              <a:gd name="T79" fmla="*/ 9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01">
                <a:moveTo>
                  <a:pt x="164" y="42"/>
                </a:moveTo>
                <a:cubicBezTo>
                  <a:pt x="143" y="21"/>
                  <a:pt x="121" y="0"/>
                  <a:pt x="93" y="22"/>
                </a:cubicBezTo>
                <a:cubicBezTo>
                  <a:pt x="83" y="30"/>
                  <a:pt x="78" y="41"/>
                  <a:pt x="66" y="49"/>
                </a:cubicBezTo>
                <a:cubicBezTo>
                  <a:pt x="55" y="55"/>
                  <a:pt x="43" y="53"/>
                  <a:pt x="32" y="57"/>
                </a:cubicBezTo>
                <a:cubicBezTo>
                  <a:pt x="0" y="69"/>
                  <a:pt x="1" y="87"/>
                  <a:pt x="8" y="118"/>
                </a:cubicBezTo>
                <a:cubicBezTo>
                  <a:pt x="11" y="136"/>
                  <a:pt x="25" y="196"/>
                  <a:pt x="50" y="198"/>
                </a:cubicBezTo>
                <a:cubicBezTo>
                  <a:pt x="75" y="201"/>
                  <a:pt x="75" y="155"/>
                  <a:pt x="85" y="142"/>
                </a:cubicBezTo>
                <a:cubicBezTo>
                  <a:pt x="94" y="131"/>
                  <a:pt x="119" y="117"/>
                  <a:pt x="133" y="114"/>
                </a:cubicBezTo>
                <a:cubicBezTo>
                  <a:pt x="151" y="110"/>
                  <a:pt x="183" y="130"/>
                  <a:pt x="198" y="117"/>
                </a:cubicBezTo>
                <a:cubicBezTo>
                  <a:pt x="219" y="97"/>
                  <a:pt x="176" y="55"/>
                  <a:pt x="164" y="42"/>
                </a:cubicBezTo>
                <a:close/>
                <a:moveTo>
                  <a:pt x="65" y="128"/>
                </a:moveTo>
                <a:cubicBezTo>
                  <a:pt x="52" y="135"/>
                  <a:pt x="35" y="131"/>
                  <a:pt x="28" y="118"/>
                </a:cubicBezTo>
                <a:cubicBezTo>
                  <a:pt x="21" y="105"/>
                  <a:pt x="25" y="89"/>
                  <a:pt x="38" y="82"/>
                </a:cubicBezTo>
                <a:cubicBezTo>
                  <a:pt x="51" y="74"/>
                  <a:pt x="67" y="79"/>
                  <a:pt x="74" y="91"/>
                </a:cubicBezTo>
                <a:cubicBezTo>
                  <a:pt x="82" y="104"/>
                  <a:pt x="77" y="121"/>
                  <a:pt x="65" y="128"/>
                </a:cubicBezTo>
                <a:close/>
                <a:moveTo>
                  <a:pt x="112" y="44"/>
                </a:moveTo>
                <a:cubicBezTo>
                  <a:pt x="114" y="40"/>
                  <a:pt x="118" y="37"/>
                  <a:pt x="122" y="38"/>
                </a:cubicBezTo>
                <a:cubicBezTo>
                  <a:pt x="126" y="39"/>
                  <a:pt x="129" y="44"/>
                  <a:pt x="128" y="48"/>
                </a:cubicBezTo>
                <a:cubicBezTo>
                  <a:pt x="127" y="52"/>
                  <a:pt x="122" y="54"/>
                  <a:pt x="118" y="53"/>
                </a:cubicBezTo>
                <a:cubicBezTo>
                  <a:pt x="114" y="52"/>
                  <a:pt x="111" y="48"/>
                  <a:pt x="112" y="44"/>
                </a:cubicBezTo>
                <a:close/>
                <a:moveTo>
                  <a:pt x="113" y="74"/>
                </a:moveTo>
                <a:cubicBezTo>
                  <a:pt x="108" y="73"/>
                  <a:pt x="106" y="68"/>
                  <a:pt x="107" y="64"/>
                </a:cubicBezTo>
                <a:cubicBezTo>
                  <a:pt x="108" y="60"/>
                  <a:pt x="112" y="57"/>
                  <a:pt x="117" y="59"/>
                </a:cubicBezTo>
                <a:cubicBezTo>
                  <a:pt x="121" y="60"/>
                  <a:pt x="123" y="64"/>
                  <a:pt x="122" y="68"/>
                </a:cubicBezTo>
                <a:cubicBezTo>
                  <a:pt x="121" y="72"/>
                  <a:pt x="117" y="75"/>
                  <a:pt x="113" y="74"/>
                </a:cubicBezTo>
                <a:close/>
                <a:moveTo>
                  <a:pt x="142" y="73"/>
                </a:moveTo>
                <a:cubicBezTo>
                  <a:pt x="141" y="78"/>
                  <a:pt x="136" y="80"/>
                  <a:pt x="132" y="79"/>
                </a:cubicBezTo>
                <a:cubicBezTo>
                  <a:pt x="128" y="78"/>
                  <a:pt x="126" y="74"/>
                  <a:pt x="127" y="69"/>
                </a:cubicBezTo>
                <a:cubicBezTo>
                  <a:pt x="128" y="65"/>
                  <a:pt x="132" y="63"/>
                  <a:pt x="136" y="64"/>
                </a:cubicBezTo>
                <a:cubicBezTo>
                  <a:pt x="140" y="65"/>
                  <a:pt x="143" y="69"/>
                  <a:pt x="142" y="73"/>
                </a:cubicBezTo>
                <a:close/>
                <a:moveTo>
                  <a:pt x="147" y="53"/>
                </a:moveTo>
                <a:cubicBezTo>
                  <a:pt x="146" y="57"/>
                  <a:pt x="142" y="60"/>
                  <a:pt x="138" y="59"/>
                </a:cubicBezTo>
                <a:cubicBezTo>
                  <a:pt x="134" y="57"/>
                  <a:pt x="131" y="53"/>
                  <a:pt x="132" y="49"/>
                </a:cubicBezTo>
                <a:cubicBezTo>
                  <a:pt x="133" y="45"/>
                  <a:pt x="138" y="42"/>
                  <a:pt x="142" y="43"/>
                </a:cubicBezTo>
                <a:cubicBezTo>
                  <a:pt x="146" y="45"/>
                  <a:pt x="148" y="49"/>
                  <a:pt x="147" y="53"/>
                </a:cubicBezTo>
                <a:close/>
                <a:moveTo>
                  <a:pt x="43" y="91"/>
                </a:moveTo>
                <a:cubicBezTo>
                  <a:pt x="36" y="96"/>
                  <a:pt x="33" y="105"/>
                  <a:pt x="38" y="113"/>
                </a:cubicBezTo>
                <a:cubicBezTo>
                  <a:pt x="42" y="120"/>
                  <a:pt x="52" y="123"/>
                  <a:pt x="59" y="118"/>
                </a:cubicBezTo>
                <a:cubicBezTo>
                  <a:pt x="67" y="114"/>
                  <a:pt x="69" y="104"/>
                  <a:pt x="65" y="97"/>
                </a:cubicBezTo>
                <a:cubicBezTo>
                  <a:pt x="61" y="89"/>
                  <a:pt x="51" y="87"/>
                  <a:pt x="43" y="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40707" y="3628699"/>
            <a:ext cx="356314" cy="23921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332486" y="3563640"/>
            <a:ext cx="2418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840707" y="3999363"/>
            <a:ext cx="356314" cy="239215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332485" y="3934304"/>
            <a:ext cx="2912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840707" y="4362040"/>
            <a:ext cx="356314" cy="239215"/>
          </a:xfrm>
          <a:prstGeom prst="rect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332485" y="4296981"/>
            <a:ext cx="291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840707" y="4733515"/>
            <a:ext cx="356314" cy="239215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326200" y="4668456"/>
            <a:ext cx="2918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835911" y="3258701"/>
            <a:ext cx="356314" cy="239215"/>
          </a:xfrm>
          <a:prstGeom prst="rect">
            <a:avLst/>
          </a:prstGeom>
          <a:solidFill>
            <a:srgbClr val="FBA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327688" y="3193642"/>
            <a:ext cx="2447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 YOUR TEXT HERE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25549" y="1207900"/>
            <a:ext cx="351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1"/>
          <p:cNvSpPr txBox="1"/>
          <p:nvPr/>
        </p:nvSpPr>
        <p:spPr>
          <a:xfrm>
            <a:off x="6705264" y="1697962"/>
            <a:ext cx="42084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您可以根据您的实际需求对文档之中的字体、图标、图片进行进一步修改美化，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标题数字等都可以通幸运日素材 淘宝店：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https://shop145643496.taobao.com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字号、颜色、行距等进行修改。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rgbClr val="FBAE03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solidFill>
              <a:srgbClr val="FBAE03"/>
            </a:solidFill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rgbClr val="FBAE03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rgbClr val="FBAE03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rgbClr val="FBAE03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2701</Words>
  <Application>Microsoft Office PowerPoint</Application>
  <PresentationFormat>宽屏</PresentationFormat>
  <Paragraphs>285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Adobe Arabic</vt:lpstr>
      <vt:lpstr>Arial Unicode MS</vt:lpstr>
      <vt:lpstr>Bebas Neue</vt:lpstr>
      <vt:lpstr>Lato Black</vt:lpstr>
      <vt:lpstr>PT Sans</vt:lpstr>
      <vt:lpstr>等线</vt:lpstr>
      <vt:lpstr>等线 Light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Arthas</cp:lastModifiedBy>
  <cp:revision>30</cp:revision>
  <dcterms:created xsi:type="dcterms:W3CDTF">2017-04-10T09:26:00Z</dcterms:created>
  <dcterms:modified xsi:type="dcterms:W3CDTF">2019-07-18T05:27:25Z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